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371"/>
  </p:normalViewPr>
  <p:slideViewPr>
    <p:cSldViewPr snapToObjects="1">
      <p:cViewPr varScale="1">
        <p:scale>
          <a:sx n="108" d="100"/>
          <a:sy n="108" d="100"/>
        </p:scale>
        <p:origin x="54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64" d="100"/>
          <a:sy n="164" d="100"/>
        </p:scale>
        <p:origin x="67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7AA42-B0CA-3246-A96B-29A068FD4E7B}" type="datetimeFigureOut">
              <a:rPr lang="nl-NL" smtClean="0"/>
              <a:t>24-1-2020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5122-91A3-2642-B966-62CAF7FDF3AF}" type="slidenum">
              <a:rPr lang="nl-NL" smtClean="0"/>
              <a:t>‹nr.›</a:t>
            </a:fld>
            <a:endParaRPr lang="nl-NL"/>
          </a:p>
        </p:txBody>
      </p:sp>
    </p:spTree>
    <p:extLst>
      <p:ext uri="{BB962C8B-B14F-4D97-AF65-F5344CB8AC3E}">
        <p14:creationId xmlns:p14="http://schemas.microsoft.com/office/powerpoint/2010/main" val="232206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Een verhaal</a:t>
            </a:r>
          </a:p>
          <a:p>
            <a:r>
              <a:rPr lang="nl-NL" sz="1200" kern="1200" dirty="0">
                <a:solidFill>
                  <a:schemeClr val="tx1"/>
                </a:solidFill>
                <a:effectLst/>
                <a:latin typeface="+mn-lt"/>
                <a:ea typeface="+mn-ea"/>
                <a:cs typeface="+mn-cs"/>
              </a:rPr>
              <a:t>In de 16</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eeuw werden Franse protestanten, de Hugenoten, fel vervolgd. Toen een predikant in Parijs hoorde dat de Roomse koning hem wilde doden, moest hij zo snel hij kon vluchten. Met zijn jonge gezin trokken zij weg. De reis verliep voorspoedig, er kwam geen vervolger opdagen. Totdat zij naderden tot de oevers van de brede rivier de Loire. Hoe zouden zij deze rivier oversteken? De bruggen werden bezet door soldaten. Gelukkig vonden zij een doorwaarbare plek. Met de kinderen in hun armen trokken zij door de ondiepe plaats. Nauwelijks waren zij aan de overzijde aangekomen of zij hoorden een luid geroep. Een afdeling soldaten wilde hen achtervolgen. Wat moesten zij beginnen? Aan de overzijde van de rivier knielden zij en riepen in hun grote nood tot de Heere. Op datzelfde ogenblik verhoorde de Heere hun gebed. Terwijl zij geknield lagen, hoorden zij een machtig geruis. Waren de soldaten bezig met achtervolgen? Toen zij opkeken zagen zij tot hun verbazing dat het water snel begon te stijgen. Het geruis dat de vluchtelingen hoorden, was veroorzaakt door geweldige massa’s water, die van de bergen neerstortten en plotseling de rivier tot een brede en bruisende stroom maakten. En dat juist op het moment dat de vervolgers aangekomen waren om door de rivier te trekken. Maar dat konden zij wel vergeten. Opnieuw vielen de vluchtelingen op hun knieën, nu om de Heere te danken voor Zijn wonderlijke hulp.</a:t>
            </a:r>
          </a:p>
          <a:p>
            <a:endParaRPr lang="nl-NL" dirty="0"/>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14</a:t>
            </a:fld>
            <a:endParaRPr lang="nl-NL"/>
          </a:p>
        </p:txBody>
      </p:sp>
    </p:spTree>
    <p:extLst>
      <p:ext uri="{BB962C8B-B14F-4D97-AF65-F5344CB8AC3E}">
        <p14:creationId xmlns:p14="http://schemas.microsoft.com/office/powerpoint/2010/main" val="348049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Waar bid jij om?</a:t>
            </a:r>
          </a:p>
          <a:p>
            <a:r>
              <a:rPr lang="nl-NL" sz="1200" kern="1200" dirty="0">
                <a:solidFill>
                  <a:schemeClr val="tx1"/>
                </a:solidFill>
                <a:effectLst/>
                <a:latin typeface="+mn-lt"/>
                <a:ea typeface="+mn-ea"/>
                <a:cs typeface="+mn-cs"/>
              </a:rPr>
              <a:t>Laat de catechisanten de volgende opdracht individueel uitvoeren:</a:t>
            </a:r>
          </a:p>
          <a:p>
            <a:r>
              <a:rPr lang="nl-NL" sz="1200" kern="1200" dirty="0">
                <a:solidFill>
                  <a:schemeClr val="tx1"/>
                </a:solidFill>
                <a:effectLst/>
                <a:latin typeface="+mn-lt"/>
                <a:ea typeface="+mn-ea"/>
                <a:cs typeface="+mn-cs"/>
              </a:rPr>
              <a:t>Maak lijstje waar je voor bidt.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Stel vervolgens de vraag:</a:t>
            </a:r>
          </a:p>
          <a:p>
            <a:r>
              <a:rPr lang="nl-NL" sz="1200" kern="1200" dirty="0">
                <a:solidFill>
                  <a:schemeClr val="tx1"/>
                </a:solidFill>
                <a:effectLst/>
                <a:latin typeface="+mn-lt"/>
                <a:ea typeface="+mn-ea"/>
                <a:cs typeface="+mn-cs"/>
              </a:rPr>
              <a:t>Wat je bidt, laat zien wat je belangrijk vindt. Kijk zo eens naar je gebed:</a:t>
            </a:r>
          </a:p>
          <a:p>
            <a:pPr lvl="0"/>
            <a:r>
              <a:rPr lang="nl-NL" sz="1200" kern="1200" dirty="0">
                <a:solidFill>
                  <a:schemeClr val="tx1"/>
                </a:solidFill>
                <a:effectLst/>
                <a:latin typeface="+mn-lt"/>
                <a:ea typeface="+mn-ea"/>
                <a:cs typeface="+mn-cs"/>
              </a:rPr>
              <a:t>Is jouw gebed egoïstisch, omdat je alleen bid voor jezelf?</a:t>
            </a:r>
          </a:p>
          <a:p>
            <a:pPr lvl="0"/>
            <a:r>
              <a:rPr lang="nl-NL" sz="1200" kern="1200" dirty="0">
                <a:solidFill>
                  <a:schemeClr val="tx1"/>
                </a:solidFill>
                <a:effectLst/>
                <a:latin typeface="+mn-lt"/>
                <a:ea typeface="+mn-ea"/>
                <a:cs typeface="+mn-cs"/>
              </a:rPr>
              <a:t>Laat jouw gebed liefde tot anderen zien, doordat je ook voor anderen bidt?</a:t>
            </a:r>
          </a:p>
          <a:p>
            <a:pPr lvl="0"/>
            <a:r>
              <a:rPr lang="nl-NL" sz="1200" kern="1200" dirty="0">
                <a:solidFill>
                  <a:schemeClr val="tx1"/>
                </a:solidFill>
                <a:effectLst/>
                <a:latin typeface="+mn-lt"/>
                <a:ea typeface="+mn-ea"/>
                <a:cs typeface="+mn-cs"/>
              </a:rPr>
              <a:t>Laat jouw gebed liefde tot de Heere zien?</a:t>
            </a:r>
          </a:p>
          <a:p>
            <a:pPr lvl="0"/>
            <a:r>
              <a:rPr lang="nl-NL" sz="1200" kern="1200" dirty="0">
                <a:solidFill>
                  <a:schemeClr val="tx1"/>
                </a:solidFill>
                <a:effectLst/>
                <a:latin typeface="+mn-lt"/>
                <a:ea typeface="+mn-ea"/>
                <a:cs typeface="+mn-cs"/>
              </a:rPr>
              <a:t>Het hoogste doel van ons leven, is leven tot eer van God, zegt de Westminster Catechismus. Als je kijkt naar jouw gebed, blijkt daar dan uit dat de eer van God belangrijk voor je is?</a:t>
            </a:r>
          </a:p>
          <a:p>
            <a:endParaRPr lang="nl-NL" dirty="0"/>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15</a:t>
            </a:fld>
            <a:endParaRPr lang="nl-NL"/>
          </a:p>
        </p:txBody>
      </p:sp>
    </p:spTree>
    <p:extLst>
      <p:ext uri="{BB962C8B-B14F-4D97-AF65-F5344CB8AC3E}">
        <p14:creationId xmlns:p14="http://schemas.microsoft.com/office/powerpoint/2010/main" val="180965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2 – Boodschappenlijstje of omgang?</a:t>
            </a:r>
          </a:p>
          <a:p>
            <a:r>
              <a:rPr lang="nl-NL" sz="1200" kern="1200" dirty="0">
                <a:solidFill>
                  <a:schemeClr val="tx1"/>
                </a:solidFill>
                <a:effectLst/>
                <a:latin typeface="+mn-lt"/>
                <a:ea typeface="+mn-ea"/>
                <a:cs typeface="+mn-cs"/>
              </a:rPr>
              <a:t>Veel van ons bidden lijkt meer op het indienen van een boodschappenlijstje bij de Heere, van dingen die we graag zouden willen. Nu mogen we de Heere vragen om wat wij nodig hebben. Maar bidden is</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méér. Echt bidden is omgang zoeken met God. Schrijf voor jezelf op:</a:t>
            </a:r>
          </a:p>
          <a:p>
            <a:pPr lvl="0"/>
            <a:r>
              <a:rPr lang="nl-NL" sz="1200" kern="1200" dirty="0">
                <a:solidFill>
                  <a:schemeClr val="tx1"/>
                </a:solidFill>
                <a:effectLst/>
                <a:latin typeface="+mn-lt"/>
                <a:ea typeface="+mn-ea"/>
                <a:cs typeface="+mn-cs"/>
              </a:rPr>
              <a:t>Waar heb je de afgelopen tijd Gods liefde en zorg in gezien? Schrijf op hoe je aan de Heere kunt vertellen dat je Zijn liefde en zorg daarin gezien hebt, en dat je Hem daar dankbaar voor bent?</a:t>
            </a:r>
          </a:p>
          <a:p>
            <a:pPr lvl="0"/>
            <a:r>
              <a:rPr lang="nl-NL" sz="1200" kern="1200" dirty="0">
                <a:solidFill>
                  <a:schemeClr val="tx1"/>
                </a:solidFill>
                <a:effectLst/>
                <a:latin typeface="+mn-lt"/>
                <a:ea typeface="+mn-ea"/>
                <a:cs typeface="+mn-cs"/>
              </a:rPr>
              <a:t>Wie is God? Schrijf op hoe je Zijn grootheid en heerlijkheid onder woorden kunt brengen in je gebed.</a:t>
            </a:r>
          </a:p>
          <a:p>
            <a:pPr lvl="0"/>
            <a:r>
              <a:rPr lang="nl-NL" sz="1200" kern="1200" dirty="0">
                <a:solidFill>
                  <a:schemeClr val="tx1"/>
                </a:solidFill>
                <a:effectLst/>
                <a:latin typeface="+mn-lt"/>
                <a:ea typeface="+mn-ea"/>
                <a:cs typeface="+mn-cs"/>
              </a:rPr>
              <a:t>God doet alle dingen tot Zijn eer. Waar zou je om kunnen bidden, opdat God de eer krijgt van wat er gebeurd in de wereld en in jouw leven?</a:t>
            </a:r>
          </a:p>
          <a:p>
            <a:pPr lvl="0"/>
            <a:r>
              <a:rPr lang="nl-NL" sz="1200" kern="1200" dirty="0">
                <a:solidFill>
                  <a:schemeClr val="tx1"/>
                </a:solidFill>
                <a:effectLst/>
                <a:latin typeface="+mn-lt"/>
                <a:ea typeface="+mn-ea"/>
                <a:cs typeface="+mn-cs"/>
              </a:rPr>
              <a:t>Als je verkering hebt en veel van je vriend(in) houdt, dan zeg je dat ook tegen hem of haar. Schrijf op hoe je de Heere kunt laten merken dat je Hem lief hebt?</a:t>
            </a:r>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16</a:t>
            </a:fld>
            <a:endParaRPr lang="nl-NL"/>
          </a:p>
        </p:txBody>
      </p:sp>
    </p:spTree>
    <p:extLst>
      <p:ext uri="{BB962C8B-B14F-4D97-AF65-F5344CB8AC3E}">
        <p14:creationId xmlns:p14="http://schemas.microsoft.com/office/powerpoint/2010/main" val="126272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3 – Bidden met het Onze Vader</a:t>
            </a:r>
          </a:p>
          <a:p>
            <a:r>
              <a:rPr lang="nl-NL" sz="1200" kern="1200" dirty="0">
                <a:solidFill>
                  <a:schemeClr val="tx1"/>
                </a:solidFill>
                <a:effectLst/>
                <a:latin typeface="+mn-lt"/>
                <a:ea typeface="+mn-ea"/>
                <a:cs typeface="+mn-cs"/>
              </a:rPr>
              <a:t>Luther gebruikte het </a:t>
            </a:r>
            <a:r>
              <a:rPr lang="nl-NL" sz="1200" i="1" kern="1200" dirty="0">
                <a:solidFill>
                  <a:schemeClr val="tx1"/>
                </a:solidFill>
                <a:effectLst/>
                <a:latin typeface="+mn-lt"/>
                <a:ea typeface="+mn-ea"/>
                <a:cs typeface="+mn-cs"/>
              </a:rPr>
              <a:t>Onze Vader </a:t>
            </a:r>
            <a:r>
              <a:rPr lang="nl-NL" sz="1200" kern="1200" dirty="0">
                <a:solidFill>
                  <a:schemeClr val="tx1"/>
                </a:solidFill>
                <a:effectLst/>
                <a:latin typeface="+mn-lt"/>
                <a:ea typeface="+mn-ea"/>
                <a:cs typeface="+mn-cs"/>
              </a:rPr>
              <a:t>om mensen te leren bidden.</a:t>
            </a:r>
          </a:p>
          <a:p>
            <a:r>
              <a:rPr lang="nl-NL" sz="1200" kern="1200" dirty="0">
                <a:solidFill>
                  <a:schemeClr val="tx1"/>
                </a:solidFill>
                <a:effectLst/>
                <a:latin typeface="+mn-lt"/>
                <a:ea typeface="+mn-ea"/>
                <a:cs typeface="+mn-cs"/>
              </a:rPr>
              <a:t>Leer het </a:t>
            </a:r>
            <a:r>
              <a:rPr lang="nl-NL" sz="1200" i="1" kern="1200" dirty="0">
                <a:solidFill>
                  <a:schemeClr val="tx1"/>
                </a:solidFill>
                <a:effectLst/>
                <a:latin typeface="+mn-lt"/>
                <a:ea typeface="+mn-ea"/>
                <a:cs typeface="+mn-cs"/>
              </a:rPr>
              <a:t>Onze Vader</a:t>
            </a:r>
            <a:r>
              <a:rPr lang="nl-NL" sz="1200" kern="1200" dirty="0">
                <a:solidFill>
                  <a:schemeClr val="tx1"/>
                </a:solidFill>
                <a:effectLst/>
                <a:latin typeface="+mn-lt"/>
                <a:ea typeface="+mn-ea"/>
                <a:cs typeface="+mn-cs"/>
              </a:rPr>
              <a:t> uit je hoofd en bidt dit elke morgen en avond.</a:t>
            </a:r>
          </a:p>
          <a:p>
            <a:r>
              <a:rPr lang="nl-NL" sz="1200" kern="1200" dirty="0">
                <a:solidFill>
                  <a:schemeClr val="tx1"/>
                </a:solidFill>
                <a:effectLst/>
                <a:latin typeface="+mn-lt"/>
                <a:ea typeface="+mn-ea"/>
                <a:cs typeface="+mn-cs"/>
              </a:rPr>
              <a:t>Denk bij elke regel na, over alles wat je bidden kunt bij die regel.</a:t>
            </a:r>
          </a:p>
          <a:p>
            <a:r>
              <a:rPr lang="nl-NL" sz="1200" kern="1200" dirty="0">
                <a:solidFill>
                  <a:schemeClr val="tx1"/>
                </a:solidFill>
                <a:effectLst/>
                <a:latin typeface="+mn-lt"/>
                <a:ea typeface="+mn-ea"/>
                <a:cs typeface="+mn-cs"/>
              </a:rPr>
              <a:t>Bijvoorbeeld als je bidt: </a:t>
            </a:r>
            <a:r>
              <a:rPr lang="nl-NL" sz="1200" i="1" kern="1200" dirty="0">
                <a:solidFill>
                  <a:schemeClr val="tx1"/>
                </a:solidFill>
                <a:effectLst/>
                <a:latin typeface="+mn-lt"/>
                <a:ea typeface="+mn-ea"/>
                <a:cs typeface="+mn-cs"/>
              </a:rPr>
              <a:t>Onze Vader</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Bedenk dan, welk voorrecht het is, dat Hij onze Vader is.</a:t>
            </a:r>
          </a:p>
          <a:p>
            <a:pPr lvl="0"/>
            <a:r>
              <a:rPr lang="nl-NL" sz="1200" kern="1200" dirty="0">
                <a:solidFill>
                  <a:schemeClr val="tx1"/>
                </a:solidFill>
                <a:effectLst/>
                <a:latin typeface="+mn-lt"/>
                <a:ea typeface="+mn-ea"/>
                <a:cs typeface="+mn-cs"/>
              </a:rPr>
              <a:t>Dank Hem ervoor, dat Hij ons niet alleen geschapen heeft, maar als een vader wil onderhouden.</a:t>
            </a:r>
          </a:p>
          <a:p>
            <a:pPr lvl="0"/>
            <a:r>
              <a:rPr lang="nl-NL" sz="1200" kern="1200" dirty="0">
                <a:solidFill>
                  <a:schemeClr val="tx1"/>
                </a:solidFill>
                <a:effectLst/>
                <a:latin typeface="+mn-lt"/>
                <a:ea typeface="+mn-ea"/>
                <a:cs typeface="+mn-cs"/>
              </a:rPr>
              <a:t>Dank Hem ervoor, dat Hij door de Heere Jezus ons, als weggelopen kinderen, weer wil ontvangen en weer tot een Vader wil zijn.</a:t>
            </a:r>
          </a:p>
          <a:p>
            <a:pPr lvl="0"/>
            <a:r>
              <a:rPr lang="nl-NL" sz="1200" kern="1200" dirty="0">
                <a:solidFill>
                  <a:schemeClr val="tx1"/>
                </a:solidFill>
                <a:effectLst/>
                <a:latin typeface="+mn-lt"/>
                <a:ea typeface="+mn-ea"/>
                <a:cs typeface="+mn-cs"/>
              </a:rPr>
              <a:t>Bid, dat je weet dat je afhankelijk bent van Hem, en dat je het nodig hebt, dat Hij als Vader deze dag voor je zorgt.</a:t>
            </a:r>
          </a:p>
          <a:p>
            <a:pPr lvl="0"/>
            <a:r>
              <a:rPr lang="nl-NL" sz="1200" kern="1200" dirty="0">
                <a:solidFill>
                  <a:schemeClr val="tx1"/>
                </a:solidFill>
                <a:effectLst/>
                <a:latin typeface="+mn-lt"/>
                <a:ea typeface="+mn-ea"/>
                <a:cs typeface="+mn-cs"/>
              </a:rPr>
              <a:t>Etc.</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Deel het </a:t>
            </a:r>
            <a:r>
              <a:rPr lang="nl-NL" sz="1200" i="1" kern="1200" dirty="0">
                <a:solidFill>
                  <a:schemeClr val="tx1"/>
                </a:solidFill>
                <a:effectLst/>
                <a:latin typeface="+mn-lt"/>
                <a:ea typeface="+mn-ea"/>
                <a:cs typeface="+mn-cs"/>
              </a:rPr>
              <a:t>Onze Vader</a:t>
            </a:r>
            <a:r>
              <a:rPr lang="nl-NL" sz="1200" kern="1200" dirty="0">
                <a:solidFill>
                  <a:schemeClr val="tx1"/>
                </a:solidFill>
                <a:effectLst/>
                <a:latin typeface="+mn-lt"/>
                <a:ea typeface="+mn-ea"/>
                <a:cs typeface="+mn-cs"/>
              </a:rPr>
              <a:t> uit aan de catechisanten, waarbij onder elke bede drie lijnen staan (zie onder Extra’s een blad wat u printen kunt).</a:t>
            </a:r>
          </a:p>
          <a:p>
            <a:r>
              <a:rPr lang="nl-NL" sz="1200" kern="1200" dirty="0">
                <a:solidFill>
                  <a:schemeClr val="tx1"/>
                </a:solidFill>
                <a:effectLst/>
                <a:latin typeface="+mn-lt"/>
                <a:ea typeface="+mn-ea"/>
                <a:cs typeface="+mn-cs"/>
              </a:rPr>
              <a:t>Laat ze alleen, of in groepjes van 2, onder elke bede van het </a:t>
            </a:r>
            <a:r>
              <a:rPr lang="nl-NL" sz="1200" i="1" kern="1200" dirty="0">
                <a:solidFill>
                  <a:schemeClr val="tx1"/>
                </a:solidFill>
                <a:effectLst/>
                <a:latin typeface="+mn-lt"/>
                <a:ea typeface="+mn-ea"/>
                <a:cs typeface="+mn-cs"/>
              </a:rPr>
              <a:t>Onze Vader</a:t>
            </a:r>
            <a:r>
              <a:rPr lang="nl-NL" sz="1200" kern="1200" dirty="0">
                <a:solidFill>
                  <a:schemeClr val="tx1"/>
                </a:solidFill>
                <a:effectLst/>
                <a:latin typeface="+mn-lt"/>
                <a:ea typeface="+mn-ea"/>
                <a:cs typeface="+mn-cs"/>
              </a:rPr>
              <a:t> drie dingen opschrijven, die je naar aanleiding van die bede bidden kunt.</a:t>
            </a:r>
          </a:p>
          <a:p>
            <a:r>
              <a:rPr lang="nl-NL" sz="1200" kern="1200" dirty="0">
                <a:solidFill>
                  <a:schemeClr val="tx1"/>
                </a:solidFill>
                <a:effectLst/>
                <a:latin typeface="+mn-lt"/>
                <a:ea typeface="+mn-ea"/>
                <a:cs typeface="+mn-cs"/>
              </a:rPr>
              <a:t> </a:t>
            </a:r>
          </a:p>
          <a:p>
            <a:r>
              <a:rPr lang="nl-NL" sz="1200" kern="1200">
                <a:solidFill>
                  <a:schemeClr val="tx1"/>
                </a:solidFill>
                <a:effectLst/>
                <a:latin typeface="+mn-lt"/>
                <a:ea typeface="+mn-ea"/>
                <a:cs typeface="+mn-cs"/>
              </a:rPr>
              <a:t>Bespreek de opdracht na</a:t>
            </a:r>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17</a:t>
            </a:fld>
            <a:endParaRPr lang="nl-NL"/>
          </a:p>
        </p:txBody>
      </p:sp>
    </p:spTree>
    <p:extLst>
      <p:ext uri="{BB962C8B-B14F-4D97-AF65-F5344CB8AC3E}">
        <p14:creationId xmlns:p14="http://schemas.microsoft.com/office/powerpoint/2010/main" val="238512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8pl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Afbeelding groo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1032963461"/>
      </p:ext>
    </p:extLst>
  </p:cSld>
  <p:clrMapOvr>
    <a:masterClrMapping/>
  </p:clrMapOvr>
  <p:extLst>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56"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t>Bidden</a:t>
            </a:r>
          </a:p>
        </p:txBody>
      </p:sp>
      <p:sp>
        <p:nvSpPr>
          <p:cNvPr id="3" name="Titel 2"/>
          <p:cNvSpPr>
            <a:spLocks noGrp="1"/>
          </p:cNvSpPr>
          <p:nvPr>
            <p:ph type="title"/>
          </p:nvPr>
        </p:nvSpPr>
        <p:spPr/>
        <p:txBody>
          <a:bodyPr/>
          <a:lstStyle/>
          <a:p>
            <a:r>
              <a:rPr lang="nl-NL" dirty="0"/>
              <a:t>Omgang met God</a:t>
            </a:r>
          </a:p>
        </p:txBody>
      </p:sp>
    </p:spTree>
    <p:extLst>
      <p:ext uri="{BB962C8B-B14F-4D97-AF65-F5344CB8AC3E}">
        <p14:creationId xmlns:p14="http://schemas.microsoft.com/office/powerpoint/2010/main" val="233547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Waar mag je om vragen?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97</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3" name="Tijdelijke aanduiding voor afbeelding 2">
            <a:extLst>
              <a:ext uri="{FF2B5EF4-FFF2-40B4-BE49-F238E27FC236}">
                <a16:creationId xmlns:a16="http://schemas.microsoft.com/office/drawing/2014/main" id="{45561FED-655E-4FA9-BE30-459D27C1C473}"/>
              </a:ext>
            </a:extLst>
          </p:cNvPr>
          <p:cNvPicPr>
            <a:picLocks noGrp="1" noChangeAspect="1"/>
          </p:cNvPicPr>
          <p:nvPr>
            <p:ph type="pic" sz="quarter" idx="12"/>
          </p:nvPr>
        </p:nvPicPr>
        <p:blipFill>
          <a:blip r:embed="rId2"/>
          <a:srcRect l="28213" r="28213"/>
          <a:stretch>
            <a:fillRect/>
          </a:stretch>
        </p:blipFill>
        <p:spPr>
          <a:prstGeom prst="rect">
            <a:avLst/>
          </a:prstGeom>
        </p:spPr>
      </p:pic>
    </p:spTree>
    <p:extLst>
      <p:ext uri="{BB962C8B-B14F-4D97-AF65-F5344CB8AC3E}">
        <p14:creationId xmlns:p14="http://schemas.microsoft.com/office/powerpoint/2010/main" val="170342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Verwerkingsvragen</a:t>
            </a:r>
          </a:p>
        </p:txBody>
      </p:sp>
      <p:sp>
        <p:nvSpPr>
          <p:cNvPr id="2" name="Tijdelijke aanduiding voor tekst 1">
            <a:extLst>
              <a:ext uri="{FF2B5EF4-FFF2-40B4-BE49-F238E27FC236}">
                <a16:creationId xmlns:a16="http://schemas.microsoft.com/office/drawing/2014/main" id="{D9A263FE-CD0A-453F-85B4-579AFE4CAEA5}"/>
              </a:ext>
            </a:extLst>
          </p:cNvPr>
          <p:cNvSpPr>
            <a:spLocks noGrp="1"/>
          </p:cNvSpPr>
          <p:nvPr>
            <p:ph type="body" sz="quarter" idx="11"/>
          </p:nvPr>
        </p:nvSpPr>
        <p:spPr/>
        <p:txBody>
          <a:bodyPr/>
          <a:lstStyle/>
          <a:p>
            <a:r>
              <a:rPr lang="nl-NL" dirty="0"/>
              <a:t>Bespreek de verwerkingsvragen op blz. 98</a:t>
            </a:r>
          </a:p>
        </p:txBody>
      </p:sp>
    </p:spTree>
    <p:extLst>
      <p:ext uri="{BB962C8B-B14F-4D97-AF65-F5344CB8AC3E}">
        <p14:creationId xmlns:p14="http://schemas.microsoft.com/office/powerpoint/2010/main" val="61658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Samenvatting</a:t>
            </a:r>
          </a:p>
        </p:txBody>
      </p:sp>
      <p:sp>
        <p:nvSpPr>
          <p:cNvPr id="2" name="Tijdelijke aanduiding voor tekst 1">
            <a:extLst>
              <a:ext uri="{FF2B5EF4-FFF2-40B4-BE49-F238E27FC236}">
                <a16:creationId xmlns:a16="http://schemas.microsoft.com/office/drawing/2014/main" id="{A71651CB-5D1F-4ABC-9B5D-04E846647EC3}"/>
              </a:ext>
            </a:extLst>
          </p:cNvPr>
          <p:cNvSpPr>
            <a:spLocks noGrp="1"/>
          </p:cNvSpPr>
          <p:nvPr>
            <p:ph type="body" sz="quarter" idx="11"/>
          </p:nvPr>
        </p:nvSpPr>
        <p:spPr/>
        <p:txBody>
          <a:bodyPr/>
          <a:lstStyle/>
          <a:p>
            <a:r>
              <a:rPr lang="nl-NL" dirty="0"/>
              <a:t>Ons bidden is een aanroepen van de Heere, met onze aanbidding, dankzegging en vragen.</a:t>
            </a:r>
          </a:p>
          <a:p>
            <a:r>
              <a:rPr lang="nl-NL" dirty="0"/>
              <a:t>Het gebed is nodig voor alle mensen.</a:t>
            </a:r>
          </a:p>
          <a:p>
            <a:r>
              <a:rPr lang="nl-NL" dirty="0"/>
              <a:t>Wij roepen tot God, omwille van Zijn Zoon, door de Heilige Geest.</a:t>
            </a:r>
          </a:p>
          <a:p>
            <a:r>
              <a:rPr lang="nl-NL" dirty="0"/>
              <a:t>In de Schrift lezen wij hoe de Heere wil dat wij tot Hem naderen.</a:t>
            </a:r>
          </a:p>
          <a:p>
            <a:r>
              <a:rPr lang="nl-NL" dirty="0"/>
              <a:t>Wij mogen alle vragen eerbiedig stellen, als wij weten dat het niet tegen de Schrift ingaat. </a:t>
            </a:r>
            <a:br>
              <a:rPr lang="nl-NL" dirty="0"/>
            </a:br>
            <a:endParaRPr lang="nl-NL" dirty="0"/>
          </a:p>
        </p:txBody>
      </p:sp>
    </p:spTree>
    <p:extLst>
      <p:ext uri="{BB962C8B-B14F-4D97-AF65-F5344CB8AC3E}">
        <p14:creationId xmlns:p14="http://schemas.microsoft.com/office/powerpoint/2010/main" val="403878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Huiswerk volgende keer</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endParaRPr lang="nl-NL"/>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r>
              <a:rPr lang="nl-NL" dirty="0"/>
              <a:t>HUISWERK VOLGENDE KEER</a:t>
            </a:r>
          </a:p>
        </p:txBody>
      </p:sp>
      <p:pic>
        <p:nvPicPr>
          <p:cNvPr id="6" name="Tijdelijke aanduiding voor inhoud 5" descr="Afbeelding met tekst&#10;&#10;Beschrijving is gegenereerd met zeer hoge betrouwbaarheid">
            <a:extLst>
              <a:ext uri="{FF2B5EF4-FFF2-40B4-BE49-F238E27FC236}">
                <a16:creationId xmlns:a16="http://schemas.microsoft.com/office/drawing/2014/main" id="{7757BE91-3EDF-4537-89F7-A7EBD11683C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116332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Een verhaal</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endParaRPr lang="nl-NL"/>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6146" name="Picture 2" descr="Loire, Auvergne, River, Nature, France, Authentic">
            <a:extLst>
              <a:ext uri="{FF2B5EF4-FFF2-40B4-BE49-F238E27FC236}">
                <a16:creationId xmlns:a16="http://schemas.microsoft.com/office/drawing/2014/main" id="{84F32E87-F4DA-447B-A628-AD461B73B83D}"/>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272" r="242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Waar bid jij om?</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normAutofit fontScale="92500" lnSpcReduction="10000"/>
          </a:bodyPr>
          <a:lstStyle/>
          <a:p>
            <a:r>
              <a:rPr lang="nl-NL" dirty="0"/>
              <a:t>Maak lijstje waar je voor bidt.</a:t>
            </a:r>
          </a:p>
          <a:p>
            <a:r>
              <a:rPr lang="nl-NL" dirty="0"/>
              <a:t>Wat je bidt, laat zien wat je belangrijk vindt. Kijk zo eens naar je gebed:</a:t>
            </a:r>
          </a:p>
          <a:p>
            <a:pPr marL="285750" lvl="0" indent="-285750">
              <a:buFont typeface="Arial" panose="020B0604020202020204" pitchFamily="34" charset="0"/>
              <a:buChar char="•"/>
            </a:pPr>
            <a:r>
              <a:rPr lang="nl-NL" dirty="0"/>
              <a:t>Is jouw gebed egoïstisch, omdat je alleen bid voor jezelf?</a:t>
            </a:r>
          </a:p>
          <a:p>
            <a:pPr marL="285750" lvl="0" indent="-285750">
              <a:buFont typeface="Arial" panose="020B0604020202020204" pitchFamily="34" charset="0"/>
              <a:buChar char="•"/>
            </a:pPr>
            <a:r>
              <a:rPr lang="nl-NL" dirty="0"/>
              <a:t>Laat jouw gebed liefde tot anderen zien, doordat je ook voor anderen bidt?</a:t>
            </a:r>
          </a:p>
          <a:p>
            <a:pPr marL="285750" lvl="0" indent="-285750">
              <a:buFont typeface="Arial" panose="020B0604020202020204" pitchFamily="34" charset="0"/>
              <a:buChar char="•"/>
            </a:pPr>
            <a:r>
              <a:rPr lang="nl-NL" dirty="0"/>
              <a:t>Laat jouw gebed liefde tot de Heere zien?</a:t>
            </a:r>
          </a:p>
          <a:p>
            <a:pPr marL="285750" lvl="0" indent="-285750">
              <a:buFont typeface="Arial" panose="020B0604020202020204" pitchFamily="34" charset="0"/>
              <a:buChar char="•"/>
            </a:pPr>
            <a:r>
              <a:rPr lang="nl-NL" dirty="0"/>
              <a:t>Het hoogste doel van ons leven, is leven tot eer van God, zegt de Westminster Catechismus. Als je kijkt naar jouw gebed, blijkt daar dan uit dat de eer van God belangrijk voor je is?</a:t>
            </a:r>
          </a:p>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7170" name="Picture 2" descr="Checklist, Check, List, Marker, Checked, Pen, Pencil">
            <a:extLst>
              <a:ext uri="{FF2B5EF4-FFF2-40B4-BE49-F238E27FC236}">
                <a16:creationId xmlns:a16="http://schemas.microsoft.com/office/drawing/2014/main" id="{55C11736-9CC4-4C1A-8DE7-5D2C3A268522}"/>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5700" t="123" r="44296" b="-12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0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Boodschappenlijstje of omgang?</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normAutofit fontScale="77500" lnSpcReduction="20000"/>
          </a:bodyPr>
          <a:lstStyle/>
          <a:p>
            <a:r>
              <a:rPr lang="nl-NL" dirty="0"/>
              <a:t>Veel van ons bidden lijkt meer op het indienen van een boodschappenlijstje bij de Heere, van dingen die we graag zouden willen. Nu mogen we de Heere vragen om wat wij nodig hebben. Maar bidden is</a:t>
            </a:r>
            <a:r>
              <a:rPr lang="nl-NL" i="1" dirty="0"/>
              <a:t> </a:t>
            </a:r>
            <a:r>
              <a:rPr lang="nl-NL" dirty="0"/>
              <a:t>méér. Echt bidden is omgang zoeken met God. Schrijf voor jezelf op:</a:t>
            </a:r>
          </a:p>
          <a:p>
            <a:pPr marL="285750" lvl="0" indent="-285750">
              <a:buFont typeface="Arial" panose="020B0604020202020204" pitchFamily="34" charset="0"/>
              <a:buChar char="•"/>
            </a:pPr>
            <a:r>
              <a:rPr lang="nl-NL" dirty="0"/>
              <a:t>Waar heb je de afgelopen tijd Gods liefde en zorg in gezien? Schrijf op hoe je aan de Heere kunt vertellen dat je Zijn liefde en zorg daarin gezien hebt, en dat je Hem daar dankbaar voor bent?</a:t>
            </a:r>
          </a:p>
          <a:p>
            <a:pPr marL="285750" lvl="0" indent="-285750">
              <a:buFont typeface="Arial" panose="020B0604020202020204" pitchFamily="34" charset="0"/>
              <a:buChar char="•"/>
            </a:pPr>
            <a:r>
              <a:rPr lang="nl-NL" dirty="0"/>
              <a:t>Wie is God? Schrijf op hoe je Zijn grootheid en heerlijkheid onder woorden kunt brengen in je gebed.</a:t>
            </a:r>
          </a:p>
          <a:p>
            <a:pPr marL="285750" lvl="0" indent="-285750">
              <a:buFont typeface="Arial" panose="020B0604020202020204" pitchFamily="34" charset="0"/>
              <a:buChar char="•"/>
            </a:pPr>
            <a:r>
              <a:rPr lang="nl-NL" dirty="0"/>
              <a:t>God doet alle dingen tot Zijn eer. Waar zou je om kunnen bidden, opdat God de eer krijgt van wat er gebeurd in de wereld en in jouw leven?</a:t>
            </a:r>
          </a:p>
          <a:p>
            <a:pPr marL="285750" lvl="0" indent="-285750">
              <a:buFont typeface="Arial" panose="020B0604020202020204" pitchFamily="34" charset="0"/>
              <a:buChar char="•"/>
            </a:pPr>
            <a:r>
              <a:rPr lang="nl-NL" dirty="0"/>
              <a:t>Als je verkering hebt en veel van je vriend(in) houdt, dan zeg je dat ook tegen hem of haar. Schrijf op hoe je de Heere kunt laten merken dat je Hem lief hebt?</a:t>
            </a:r>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7170" name="Picture 2" descr="Checklist, Check, List, Marker, Checked, Pen, Pencil">
            <a:extLst>
              <a:ext uri="{FF2B5EF4-FFF2-40B4-BE49-F238E27FC236}">
                <a16:creationId xmlns:a16="http://schemas.microsoft.com/office/drawing/2014/main" id="{55C11736-9CC4-4C1A-8DE7-5D2C3A268522}"/>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5700" t="123" r="44296" b="-12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7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Bidden met het Onze Vader</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normAutofit/>
          </a:bodyPr>
          <a:lstStyle/>
          <a:p>
            <a:r>
              <a:rPr lang="nl-NL" dirty="0"/>
              <a:t>Schrijf onder elke bede van het </a:t>
            </a:r>
            <a:r>
              <a:rPr lang="nl-NL" i="1" dirty="0"/>
              <a:t>Onze Vader</a:t>
            </a:r>
            <a:r>
              <a:rPr lang="nl-NL" dirty="0"/>
              <a:t> drie dingen op, die je naar aanleiding van die bede kunt bidden.</a:t>
            </a:r>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7170" name="Picture 2" descr="Checklist, Check, List, Marker, Checked, Pen, Pencil">
            <a:extLst>
              <a:ext uri="{FF2B5EF4-FFF2-40B4-BE49-F238E27FC236}">
                <a16:creationId xmlns:a16="http://schemas.microsoft.com/office/drawing/2014/main" id="{55C11736-9CC4-4C1A-8DE7-5D2C3A268522}"/>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5700" t="123" r="44296" b="-12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2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21BF2-2BD1-44C3-BF25-533DC4C979CC}"/>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D17A283B-C7D9-4835-919B-69D718873785}"/>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947746EE-8B7F-4EB4-99D7-13C1709CFC01}"/>
              </a:ext>
            </a:extLst>
          </p:cNvPr>
          <p:cNvSpPr>
            <a:spLocks noGrp="1"/>
          </p:cNvSpPr>
          <p:nvPr>
            <p:ph type="body" sz="quarter" idx="13"/>
          </p:nvPr>
        </p:nvSpPr>
        <p:spPr/>
        <p:txBody>
          <a:bodyPr/>
          <a:lstStyle/>
          <a:p>
            <a:r>
              <a:rPr lang="nl-NL" dirty="0"/>
              <a:t>Psalm 27:5</a:t>
            </a:r>
          </a:p>
        </p:txBody>
      </p:sp>
      <p:sp>
        <p:nvSpPr>
          <p:cNvPr id="6" name="Tijdelijke aanduiding voor tekst 5">
            <a:extLst>
              <a:ext uri="{FF2B5EF4-FFF2-40B4-BE49-F238E27FC236}">
                <a16:creationId xmlns:a16="http://schemas.microsoft.com/office/drawing/2014/main" id="{E9084C7E-64F9-4575-B4FD-3B5BC1921C46}"/>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F32FAE45-5234-4D01-8853-DEB9E809ECAB}"/>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6BA7A59C-4AB9-456F-B1F1-FDF1415D2368}"/>
              </a:ext>
            </a:extLst>
          </p:cNvPr>
          <p:cNvSpPr>
            <a:spLocks noGrp="1"/>
          </p:cNvSpPr>
          <p:nvPr>
            <p:ph type="body" sz="quarter" idx="16"/>
          </p:nvPr>
        </p:nvSpPr>
        <p:spPr/>
        <p:txBody>
          <a:bodyPr/>
          <a:lstStyle/>
          <a:p>
            <a:r>
              <a:rPr lang="nl-NL" dirty="0"/>
              <a:t>1 Koningen 17:1-7</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708BF62C-BD84-42A6-A877-9457A0EAD4E5}"/>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286147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BB61B8C-2E32-4D5D-89EE-E739367D044F}"/>
              </a:ext>
            </a:extLst>
          </p:cNvPr>
          <p:cNvSpPr>
            <a:spLocks noGrp="1"/>
          </p:cNvSpPr>
          <p:nvPr>
            <p:ph type="title"/>
          </p:nvPr>
        </p:nvSpPr>
        <p:spPr/>
        <p:txBody>
          <a:bodyPr/>
          <a:lstStyle/>
          <a:p>
            <a:r>
              <a:rPr lang="nl-NL" dirty="0"/>
              <a:t>Bijbelstudie</a:t>
            </a:r>
          </a:p>
        </p:txBody>
      </p:sp>
      <p:sp>
        <p:nvSpPr>
          <p:cNvPr id="10" name="Tijdelijke aanduiding voor tekst 9">
            <a:extLst>
              <a:ext uri="{FF2B5EF4-FFF2-40B4-BE49-F238E27FC236}">
                <a16:creationId xmlns:a16="http://schemas.microsoft.com/office/drawing/2014/main" id="{F23174EF-A8E5-4374-9658-7D345331021E}"/>
              </a:ext>
            </a:extLst>
          </p:cNvPr>
          <p:cNvSpPr>
            <a:spLocks noGrp="1"/>
          </p:cNvSpPr>
          <p:nvPr>
            <p:ph type="body" sz="quarter" idx="11"/>
          </p:nvPr>
        </p:nvSpPr>
        <p:spPr/>
        <p:txBody>
          <a:bodyPr/>
          <a:lstStyle/>
          <a:p>
            <a:r>
              <a:rPr lang="nl-NL" dirty="0"/>
              <a:t>Bespreek de vragen op blz. 96 </a:t>
            </a:r>
          </a:p>
        </p:txBody>
      </p:sp>
      <p:pic>
        <p:nvPicPr>
          <p:cNvPr id="13" name="Tijdelijke aanduiding voor inhoud 5" descr="Afbeelding met binnen&#10;&#10;Beschrijving is gegenereerd met zeer hoge betrouwbaarheid">
            <a:extLst>
              <a:ext uri="{FF2B5EF4-FFF2-40B4-BE49-F238E27FC236}">
                <a16:creationId xmlns:a16="http://schemas.microsoft.com/office/drawing/2014/main" id="{5FC66429-015C-42F9-BA9D-197BFBECD2D0}"/>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5010" r="5010"/>
          <a:stretch/>
        </p:blipFill>
        <p:spPr>
          <a:xfrm>
            <a:off x="6983413" y="190500"/>
            <a:ext cx="5014912" cy="3132138"/>
          </a:xfrm>
          <a:prstGeom prst="rect">
            <a:avLst/>
          </a:prstGeom>
          <a:effectLst/>
        </p:spPr>
      </p:pic>
      <p:pic>
        <p:nvPicPr>
          <p:cNvPr id="14" name="Tijdelijke aanduiding voor inhoud 7" descr="Afbeelding met vloer, tafel, binnen, persoon&#10;&#10;Beschrijving is gegenereerd met zeer hoge betrouwbaarheid">
            <a:extLst>
              <a:ext uri="{FF2B5EF4-FFF2-40B4-BE49-F238E27FC236}">
                <a16:creationId xmlns:a16="http://schemas.microsoft.com/office/drawing/2014/main" id="{17066F97-B589-40E6-A361-DA4F5DF7EFC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158" b="3158"/>
          <a:stretch/>
        </p:blipFill>
        <p:spPr>
          <a:xfrm>
            <a:off x="6983413" y="3535363"/>
            <a:ext cx="5014912" cy="3132137"/>
          </a:xfrm>
          <a:prstGeom prst="rect">
            <a:avLst/>
          </a:prstGeom>
          <a:effectLst/>
        </p:spPr>
      </p:pic>
    </p:spTree>
    <p:extLst>
      <p:ext uri="{BB962C8B-B14F-4D97-AF65-F5344CB8AC3E}">
        <p14:creationId xmlns:p14="http://schemas.microsoft.com/office/powerpoint/2010/main" val="369220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E05D46A-2D91-4315-B0C1-791A75AF3F50}"/>
              </a:ext>
            </a:extLst>
          </p:cNvPr>
          <p:cNvSpPr>
            <a:spLocks noGrp="1"/>
          </p:cNvSpPr>
          <p:nvPr>
            <p:ph type="title"/>
          </p:nvPr>
        </p:nvSpPr>
        <p:spPr/>
        <p:txBody>
          <a:bodyPr/>
          <a:lstStyle/>
          <a:p>
            <a:r>
              <a:rPr lang="nl-NL" dirty="0"/>
              <a:t>Binnenkomer</a:t>
            </a:r>
          </a:p>
        </p:txBody>
      </p:sp>
      <p:sp>
        <p:nvSpPr>
          <p:cNvPr id="10" name="Tijdelijke aanduiding voor tekst 9">
            <a:extLst>
              <a:ext uri="{FF2B5EF4-FFF2-40B4-BE49-F238E27FC236}">
                <a16:creationId xmlns:a16="http://schemas.microsoft.com/office/drawing/2014/main" id="{56D57D1E-16E0-42E5-B6AC-DD5AA9CDB4F5}"/>
              </a:ext>
            </a:extLst>
          </p:cNvPr>
          <p:cNvSpPr>
            <a:spLocks noGrp="1"/>
          </p:cNvSpPr>
          <p:nvPr>
            <p:ph type="body" sz="quarter" idx="11"/>
          </p:nvPr>
        </p:nvSpPr>
        <p:spPr/>
        <p:txBody>
          <a:bodyPr/>
          <a:lstStyle/>
          <a:p>
            <a:r>
              <a:rPr lang="nl-NL" dirty="0"/>
              <a:t>Bespreek de binnenkomer op blz. 95</a:t>
            </a:r>
          </a:p>
        </p:txBody>
      </p:sp>
      <p:pic>
        <p:nvPicPr>
          <p:cNvPr id="2" name="Tijdelijke aanduiding voor afbeelding 1">
            <a:extLst>
              <a:ext uri="{FF2B5EF4-FFF2-40B4-BE49-F238E27FC236}">
                <a16:creationId xmlns:a16="http://schemas.microsoft.com/office/drawing/2014/main" id="{2A8B513C-BFC1-4FA4-9D2A-C98013CE385F}"/>
              </a:ext>
            </a:extLst>
          </p:cNvPr>
          <p:cNvPicPr>
            <a:picLocks noGrp="1" noChangeAspect="1"/>
          </p:cNvPicPr>
          <p:nvPr>
            <p:ph type="pic" sz="quarter" idx="12"/>
          </p:nvPr>
        </p:nvPicPr>
        <p:blipFill>
          <a:blip r:embed="rId2"/>
          <a:srcRect l="2069" r="2069"/>
          <a:stretch>
            <a:fillRect/>
          </a:stretch>
        </p:blipFill>
        <p:spPr>
          <a:xfrm flipH="1">
            <a:off x="6984000" y="190800"/>
            <a:ext cx="5014800" cy="6476400"/>
          </a:xfrm>
          <a:prstGeom prst="rect">
            <a:avLst/>
          </a:prstGeom>
        </p:spPr>
      </p:pic>
    </p:spTree>
    <p:extLst>
      <p:ext uri="{BB962C8B-B14F-4D97-AF65-F5344CB8AC3E}">
        <p14:creationId xmlns:p14="http://schemas.microsoft.com/office/powerpoint/2010/main" val="35725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142857B-8345-4A20-B11B-7B5FDF26CC5E}"/>
              </a:ext>
            </a:extLst>
          </p:cNvPr>
          <p:cNvSpPr>
            <a:spLocks noGrp="1"/>
          </p:cNvSpPr>
          <p:nvPr>
            <p:ph type="title"/>
          </p:nvPr>
        </p:nvSpPr>
        <p:spPr/>
        <p:txBody>
          <a:bodyPr/>
          <a:lstStyle/>
          <a:p>
            <a:r>
              <a:rPr lang="nl-NL" dirty="0"/>
              <a:t>Doelen</a:t>
            </a:r>
          </a:p>
        </p:txBody>
      </p:sp>
      <p:sp>
        <p:nvSpPr>
          <p:cNvPr id="10" name="Tijdelijke aanduiding voor tekst 9">
            <a:extLst>
              <a:ext uri="{FF2B5EF4-FFF2-40B4-BE49-F238E27FC236}">
                <a16:creationId xmlns:a16="http://schemas.microsoft.com/office/drawing/2014/main" id="{99898972-796E-4276-A418-F5692D42F435}"/>
              </a:ext>
            </a:extLst>
          </p:cNvPr>
          <p:cNvSpPr>
            <a:spLocks noGrp="1"/>
          </p:cNvSpPr>
          <p:nvPr>
            <p:ph type="body" sz="quarter" idx="11"/>
          </p:nvPr>
        </p:nvSpPr>
        <p:spPr/>
        <p:txBody>
          <a:bodyPr/>
          <a:lstStyle/>
          <a:p>
            <a:r>
              <a:rPr lang="nl-NL" dirty="0"/>
              <a:t>Ik </a:t>
            </a:r>
            <a:r>
              <a:rPr lang="nl-NL" i="1" dirty="0"/>
              <a:t>weet </a:t>
            </a:r>
            <a:r>
              <a:rPr lang="nl-NL" dirty="0"/>
              <a:t>dat de Heere mij roept tot de plicht van het gebed.</a:t>
            </a:r>
          </a:p>
        </p:txBody>
      </p:sp>
      <p:sp>
        <p:nvSpPr>
          <p:cNvPr id="11" name="Tijdelijke aanduiding voor tekst 10">
            <a:extLst>
              <a:ext uri="{FF2B5EF4-FFF2-40B4-BE49-F238E27FC236}">
                <a16:creationId xmlns:a16="http://schemas.microsoft.com/office/drawing/2014/main" id="{408A46FE-5EEF-41CD-806C-AC2CD8A1D3A1}"/>
              </a:ext>
            </a:extLst>
          </p:cNvPr>
          <p:cNvSpPr>
            <a:spLocks noGrp="1"/>
          </p:cNvSpPr>
          <p:nvPr>
            <p:ph type="body" sz="quarter" idx="12"/>
          </p:nvPr>
        </p:nvSpPr>
        <p:spPr/>
        <p:txBody>
          <a:bodyPr/>
          <a:lstStyle/>
          <a:p>
            <a:r>
              <a:rPr lang="nl-NL" dirty="0"/>
              <a:t>Ik </a:t>
            </a:r>
            <a:r>
              <a:rPr lang="nl-NL" i="1" dirty="0"/>
              <a:t>besef </a:t>
            </a:r>
            <a:r>
              <a:rPr lang="nl-NL" dirty="0"/>
              <a:t>dat het gebed spreken met de Heere is en wat dit van mij vraagt.</a:t>
            </a:r>
          </a:p>
        </p:txBody>
      </p:sp>
      <p:sp>
        <p:nvSpPr>
          <p:cNvPr id="12" name="Tijdelijke aanduiding voor tekst 11">
            <a:extLst>
              <a:ext uri="{FF2B5EF4-FFF2-40B4-BE49-F238E27FC236}">
                <a16:creationId xmlns:a16="http://schemas.microsoft.com/office/drawing/2014/main" id="{63884E0B-BEA2-4D3F-8D51-B239E6E9A768}"/>
              </a:ext>
            </a:extLst>
          </p:cNvPr>
          <p:cNvSpPr>
            <a:spLocks noGrp="1"/>
          </p:cNvSpPr>
          <p:nvPr>
            <p:ph type="body" sz="quarter" idx="13"/>
          </p:nvPr>
        </p:nvSpPr>
        <p:spPr/>
        <p:txBody>
          <a:bodyPr/>
          <a:lstStyle/>
          <a:p>
            <a:r>
              <a:rPr lang="nl-NL" dirty="0"/>
              <a:t>Ik </a:t>
            </a:r>
            <a:r>
              <a:rPr lang="nl-NL" i="1" dirty="0"/>
              <a:t>kan</a:t>
            </a:r>
            <a:r>
              <a:rPr lang="nl-NL" dirty="0"/>
              <a:t> wat de Bijbel ons leert over het gebed een plaats geven in mijn gebedsleven.</a:t>
            </a:r>
          </a:p>
        </p:txBody>
      </p:sp>
      <p:sp>
        <p:nvSpPr>
          <p:cNvPr id="13" name="Tijdelijke aanduiding voor tekst 12">
            <a:extLst>
              <a:ext uri="{FF2B5EF4-FFF2-40B4-BE49-F238E27FC236}">
                <a16:creationId xmlns:a16="http://schemas.microsoft.com/office/drawing/2014/main" id="{05F5BC24-883F-433E-A27C-34B2FE47B4E3}"/>
              </a:ext>
            </a:extLst>
          </p:cNvPr>
          <p:cNvSpPr>
            <a:spLocks noGrp="1"/>
          </p:cNvSpPr>
          <p:nvPr>
            <p:ph type="body" sz="quarter" idx="14"/>
          </p:nvPr>
        </p:nvSpPr>
        <p:spPr/>
        <p:txBody>
          <a:bodyPr/>
          <a:lstStyle/>
          <a:p>
            <a:r>
              <a:rPr lang="nl-NL" dirty="0"/>
              <a:t>Hoofd - weten</a:t>
            </a:r>
          </a:p>
        </p:txBody>
      </p:sp>
      <p:sp>
        <p:nvSpPr>
          <p:cNvPr id="14" name="Tijdelijke aanduiding voor tekst 13">
            <a:extLst>
              <a:ext uri="{FF2B5EF4-FFF2-40B4-BE49-F238E27FC236}">
                <a16:creationId xmlns:a16="http://schemas.microsoft.com/office/drawing/2014/main" id="{39781C1C-B34B-4D12-BF86-20D46752E83C}"/>
              </a:ext>
            </a:extLst>
          </p:cNvPr>
          <p:cNvSpPr>
            <a:spLocks noGrp="1"/>
          </p:cNvSpPr>
          <p:nvPr>
            <p:ph type="body" sz="quarter" idx="15"/>
          </p:nvPr>
        </p:nvSpPr>
        <p:spPr/>
        <p:txBody>
          <a:bodyPr/>
          <a:lstStyle/>
          <a:p>
            <a:r>
              <a:rPr lang="nl-NL" dirty="0"/>
              <a:t>Hart - beseffen</a:t>
            </a:r>
          </a:p>
        </p:txBody>
      </p:sp>
      <p:sp>
        <p:nvSpPr>
          <p:cNvPr id="15" name="Tijdelijke aanduiding voor tekst 14">
            <a:extLst>
              <a:ext uri="{FF2B5EF4-FFF2-40B4-BE49-F238E27FC236}">
                <a16:creationId xmlns:a16="http://schemas.microsoft.com/office/drawing/2014/main" id="{F811D642-4161-4FA9-B8C5-0762F72CECC4}"/>
              </a:ext>
            </a:extLst>
          </p:cNvPr>
          <p:cNvSpPr>
            <a:spLocks noGrp="1"/>
          </p:cNvSpPr>
          <p:nvPr>
            <p:ph type="body" sz="quarter" idx="16"/>
          </p:nvPr>
        </p:nvSpPr>
        <p:spPr/>
        <p:txBody>
          <a:bodyPr/>
          <a:lstStyle/>
          <a:p>
            <a:r>
              <a:rPr lang="nl-NL" dirty="0"/>
              <a:t>Handen - kunnen</a:t>
            </a:r>
          </a:p>
        </p:txBody>
      </p:sp>
    </p:spTree>
    <p:extLst>
      <p:ext uri="{BB962C8B-B14F-4D97-AF65-F5344CB8AC3E}">
        <p14:creationId xmlns:p14="http://schemas.microsoft.com/office/powerpoint/2010/main" val="38268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Wat is bidden?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97</a:t>
            </a:r>
          </a:p>
          <a:p>
            <a:pPr marL="285750" indent="-285750">
              <a:buFont typeface="Arial" panose="020B0604020202020204" pitchFamily="34" charset="0"/>
              <a:buChar char="•"/>
            </a:pPr>
            <a:r>
              <a:rPr lang="nl-NL" dirty="0"/>
              <a:t>Wat is bidden?</a:t>
            </a:r>
          </a:p>
          <a:p>
            <a:pPr marL="285750" indent="-285750">
              <a:buFont typeface="Arial" panose="020B0604020202020204" pitchFamily="34" charset="0"/>
              <a:buChar char="•"/>
            </a:pPr>
            <a:r>
              <a:rPr lang="nl-NL" dirty="0"/>
              <a:t>Ervaar jij bidden zo?</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1028" name="Picture 4" descr="Beach, Girl, Leisure, Outdoors, Person, Praying">
            <a:extLst>
              <a:ext uri="{FF2B5EF4-FFF2-40B4-BE49-F238E27FC236}">
                <a16:creationId xmlns:a16="http://schemas.microsoft.com/office/drawing/2014/main" id="{25A69DB6-8E09-4E36-92F4-1A5D6B2F6E55}"/>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Het gebed is noodzakelijk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97</a:t>
            </a:r>
          </a:p>
          <a:p>
            <a:pPr marL="285750" indent="-285750">
              <a:buFont typeface="Arial" panose="020B0604020202020204" pitchFamily="34" charset="0"/>
              <a:buChar char="•"/>
            </a:pPr>
            <a:r>
              <a:rPr lang="nl-NL" dirty="0"/>
              <a:t>Is bidden voor jou noodzakelijk?</a:t>
            </a:r>
          </a:p>
          <a:p>
            <a:pPr marL="285750" indent="-285750">
              <a:buFont typeface="Arial" panose="020B0604020202020204" pitchFamily="34" charset="0"/>
              <a:buChar char="•"/>
            </a:pPr>
            <a:endParaRPr lang="nl-NL" dirty="0"/>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050" name="Picture 2" descr="Pray, Hands, Praying Hands, Sculpture, Prayer, Religion">
            <a:extLst>
              <a:ext uri="{FF2B5EF4-FFF2-40B4-BE49-F238E27FC236}">
                <a16:creationId xmlns:a16="http://schemas.microsoft.com/office/drawing/2014/main" id="{58D9968D-6590-42C6-B4C9-774DF8288D3B}"/>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4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Wie wij aanroepen in het gebed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97</a:t>
            </a:r>
          </a:p>
          <a:p>
            <a:pPr marL="285750" indent="-285750">
              <a:buFont typeface="Arial" panose="020B0604020202020204" pitchFamily="34" charset="0"/>
              <a:buChar char="•"/>
            </a:pPr>
            <a:r>
              <a:rPr lang="nl-NL" dirty="0"/>
              <a:t>Tot wie bid jij in je gebed?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3074" name="Picture 2" descr="Study, Read, Book, Bible, Koran, Religion, Christian">
            <a:extLst>
              <a:ext uri="{FF2B5EF4-FFF2-40B4-BE49-F238E27FC236}">
                <a16:creationId xmlns:a16="http://schemas.microsoft.com/office/drawing/2014/main" id="{160143DE-6D6D-4690-8A2E-06585A4C3E50}"/>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Hoe bidden wij?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97</a:t>
            </a:r>
          </a:p>
          <a:p>
            <a:pPr marL="285750" indent="-285750">
              <a:buFont typeface="Arial" panose="020B0604020202020204" pitchFamily="34" charset="0"/>
              <a:buChar char="•"/>
            </a:pPr>
            <a:r>
              <a:rPr lang="nl-NL" dirty="0"/>
              <a:t>Hoe bid jij?</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4098" name="Picture 2" descr="Prayer, Bible, Pray, Hands, Folded, Faith, Jesus">
            <a:extLst>
              <a:ext uri="{FF2B5EF4-FFF2-40B4-BE49-F238E27FC236}">
                <a16:creationId xmlns:a16="http://schemas.microsoft.com/office/drawing/2014/main" id="{3517E7CB-A2AF-4A6C-8AF1-A332F85A1999}"/>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7664" r="176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46444"/>
      </p:ext>
    </p:extLst>
  </p:cSld>
  <p:clrMapOvr>
    <a:masterClrMapping/>
  </p:clrMapOvr>
</p:sld>
</file>

<file path=ppt/theme/theme1.xml><?xml version="1.0" encoding="utf-8"?>
<a:theme xmlns:a="http://schemas.openxmlformats.org/drawingml/2006/main" name="Leer Mij 18plus">
  <a:themeElements>
    <a:clrScheme name="Leer mij - 18plus">
      <a:dk1>
        <a:srgbClr val="CB094B"/>
      </a:dk1>
      <a:lt1>
        <a:srgbClr val="FFFFFF"/>
      </a:lt1>
      <a:dk2>
        <a:srgbClr val="DFDB2C"/>
      </a:dk2>
      <a:lt2>
        <a:srgbClr val="E7E6E6"/>
      </a:lt2>
      <a:accent1>
        <a:srgbClr val="4472C4"/>
      </a:accent1>
      <a:accent2>
        <a:srgbClr val="ED7D31"/>
      </a:accent2>
      <a:accent3>
        <a:srgbClr val="A5A5A5"/>
      </a:accent3>
      <a:accent4>
        <a:srgbClr val="FFC000"/>
      </a:accent4>
      <a:accent5>
        <a:srgbClr val="5B9BD5"/>
      </a:accent5>
      <a:accent6>
        <a:srgbClr val="DFDB2C"/>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presentatie-18plus-sjab" id="{4BB35A61-6A7C-4DC8-83ED-E5AA1DBEFBAF}" vid="{16AA78EF-D829-494D-BDD3-3F58760D068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f829c652009f0843459cdd35bc82084c">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f9ebd15f61b9bf1b814dfcf66460bec1"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ma:readOnly="fals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18+</Derde_x0020_onderwerp>
    <Hoofdonderwerp xmlns="5e2d06a2-e894-4fc0-9219-8ef4d89372f1">Catechesemethode Leer mij</Hoofdonderwerp>
    <Tweede_x0020_onderwerp xmlns="5e2d06a2-e894-4fc0-9219-8ef4d89372f1" xsi:nil="true"/>
    <Jaar xmlns="5e2d06a2-e894-4fc0-9219-8ef4d89372f1">2020</Jaar>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CCC7AA73-7736-4080-9D7D-378CD3CC9AEB}"/>
</file>

<file path=customXml/itemProps2.xml><?xml version="1.0" encoding="utf-8"?>
<ds:datastoreItem xmlns:ds="http://schemas.openxmlformats.org/officeDocument/2006/customXml" ds:itemID="{DE5EF8C5-E3E2-40DD-A7E7-66EBC2FF0C82}"/>
</file>

<file path=customXml/itemProps3.xml><?xml version="1.0" encoding="utf-8"?>
<ds:datastoreItem xmlns:ds="http://schemas.openxmlformats.org/officeDocument/2006/customXml" ds:itemID="{00650774-46DA-40B0-8A9A-AE043F235D47}"/>
</file>

<file path=docProps/app.xml><?xml version="1.0" encoding="utf-8"?>
<Properties xmlns="http://schemas.openxmlformats.org/officeDocument/2006/extended-properties" xmlns:vt="http://schemas.openxmlformats.org/officeDocument/2006/docPropsVTypes">
  <Template>LeerMij-catechesatiemethode-HHJO-18plus</Template>
  <TotalTime>26</TotalTime>
  <Words>1389</Words>
  <Application>Microsoft Office PowerPoint</Application>
  <PresentationFormat>Breedbeeld</PresentationFormat>
  <Paragraphs>97</Paragraphs>
  <Slides>17</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ITC Officina Serif Std Book</vt:lpstr>
      <vt:lpstr>Segoe UI</vt:lpstr>
      <vt:lpstr>Leer Mij 18plus</vt:lpstr>
      <vt:lpstr>Omgang met God</vt:lpstr>
      <vt:lpstr>Opening</vt:lpstr>
      <vt:lpstr>Bijbelstudie</vt:lpstr>
      <vt:lpstr>Binnenkomer</vt:lpstr>
      <vt:lpstr>Doelen</vt:lpstr>
      <vt:lpstr>Wat is bidden? </vt:lpstr>
      <vt:lpstr>Het gebed is noodzakelijk </vt:lpstr>
      <vt:lpstr>Wie wij aanroepen in het gebed </vt:lpstr>
      <vt:lpstr>Hoe bidden wij? </vt:lpstr>
      <vt:lpstr>Waar mag je om vragen? </vt:lpstr>
      <vt:lpstr>Verwerkingsvragen</vt:lpstr>
      <vt:lpstr>Samenvatting</vt:lpstr>
      <vt:lpstr>Huiswerk volgende keer</vt:lpstr>
      <vt:lpstr>Een verhaal</vt:lpstr>
      <vt:lpstr>Waar bid jij om?</vt:lpstr>
      <vt:lpstr>Boodschappenlijstje of omgang?</vt:lpstr>
      <vt:lpstr>Bidden met het Onze Vader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 Lagendijk</dc:creator>
  <cp:lastModifiedBy>S.T. Lagendijk</cp:lastModifiedBy>
  <cp:revision>41</cp:revision>
  <dcterms:created xsi:type="dcterms:W3CDTF">2019-09-18T09:58:23Z</dcterms:created>
  <dcterms:modified xsi:type="dcterms:W3CDTF">2020-01-24T18:05:16Z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ies>
</file>