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05" d="100"/>
          <a:sy n="105" d="100"/>
        </p:scale>
        <p:origin x="12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Sola</a:t>
            </a:r>
            <a:r>
              <a:rPr lang="nl-NL" dirty="0"/>
              <a:t> </a:t>
            </a:r>
            <a:r>
              <a:rPr lang="nl-NL" dirty="0" err="1"/>
              <a:t>Fide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vijf </a:t>
            </a:r>
            <a:r>
              <a:rPr lang="nl-NL" dirty="0" err="1"/>
              <a:t>sola’s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Geloof en vrucht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Een waar geloof wordt zichtbaar aan de vruchten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pple, Orchard, Apple Trees, Red, Green, Ladder">
            <a:extLst>
              <a:ext uri="{FF2B5EF4-FFF2-40B4-BE49-F238E27FC236}">
                <a16:creationId xmlns:a16="http://schemas.microsoft.com/office/drawing/2014/main" id="{04343BE2-5E1F-4276-B5CC-FBDBB22F76C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" r="50560" b="28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20 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Bij </a:t>
            </a:r>
            <a:r>
              <a:rPr lang="nl-NL" dirty="0" err="1"/>
              <a:t>Sola</a:t>
            </a:r>
            <a:r>
              <a:rPr lang="nl-NL" dirty="0"/>
              <a:t> </a:t>
            </a:r>
            <a:r>
              <a:rPr lang="nl-NL" dirty="0" err="1"/>
              <a:t>Fide</a:t>
            </a:r>
            <a:r>
              <a:rPr lang="nl-NL" dirty="0"/>
              <a:t> gaat het om de vraag hoe ik deel krijg aan de zaligheid.</a:t>
            </a:r>
          </a:p>
          <a:p>
            <a:r>
              <a:rPr lang="nl-NL" dirty="0"/>
              <a:t>Het kleinste geloof is voor God rechtvaardigend van aard.</a:t>
            </a:r>
          </a:p>
          <a:p>
            <a:r>
              <a:rPr lang="nl-NL" dirty="0"/>
              <a:t>Alleen toestemmen is niet voldoende, er moet een band gelegd</a:t>
            </a:r>
            <a:br>
              <a:rPr lang="nl-NL" dirty="0"/>
            </a:br>
            <a:r>
              <a:rPr lang="nl-NL" dirty="0"/>
              <a:t>worden.</a:t>
            </a:r>
          </a:p>
          <a:p>
            <a:r>
              <a:rPr lang="nl-NL" dirty="0"/>
              <a:t>Het geloofsvertrouwen is gericht op Gods beloften.</a:t>
            </a:r>
          </a:p>
          <a:p>
            <a:r>
              <a:rPr lang="nl-NL" dirty="0"/>
              <a:t>Het is door het geloof alleen, maar het geloof is nooit alleen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moet ik doen om behouden te worden?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tweetallen.</a:t>
            </a:r>
          </a:p>
          <a:p>
            <a:r>
              <a:rPr lang="nl-NL" dirty="0"/>
              <a:t>Bespreek de vraag: Wat moet ik doen om behouden te worden?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Chat, Symbol, Bubble, Talk, Speak, Communication">
            <a:extLst>
              <a:ext uri="{FF2B5EF4-FFF2-40B4-BE49-F238E27FC236}">
                <a16:creationId xmlns:a16="http://schemas.microsoft.com/office/drawing/2014/main" id="{65E056A0-72CF-4B3E-8C9F-69F2C2B33C1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" t="-47756" r="-1162" b="-5663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2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geloof?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Je komt in een land, waar je de taal niet spreekt. Je ontmoet daar iemand. Hoe zou je hem uitleggen wat geloven is? </a:t>
            </a:r>
          </a:p>
          <a:p>
            <a:r>
              <a:rPr lang="nl-NL" dirty="0"/>
              <a:t>Je mag pen en papier gebruiken.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2" name="Picture 4" descr="Idea, Empty, Paper, Pen, Light Bulb, Creativity">
            <a:extLst>
              <a:ext uri="{FF2B5EF4-FFF2-40B4-BE49-F238E27FC236}">
                <a16:creationId xmlns:a16="http://schemas.microsoft.com/office/drawing/2014/main" id="{25C081EB-79FE-4507-8A48-5DD8BDF1396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r="267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Welke afbeelding past het beste bij wat geloven is?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E3B61A2C-3D11-4307-B8AC-744D0FAE3D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C5DE36EC-2184-4C59-94E5-80C6B0A7D32C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4" descr="Head, Success, Beyond, Clouds, Sky, God, Religion, Rays">
            <a:extLst>
              <a:ext uri="{FF2B5EF4-FFF2-40B4-BE49-F238E27FC236}">
                <a16:creationId xmlns:a16="http://schemas.microsoft.com/office/drawing/2014/main" id="{2417164A-F9CC-4C0C-8C9C-0B4DCBCAE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r="21200"/>
          <a:stretch/>
        </p:blipFill>
        <p:spPr bwMode="auto">
          <a:xfrm>
            <a:off x="930598" y="2492896"/>
            <a:ext cx="2533909" cy="23007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oom, Person, Time, Information, Clock, Waiting, Seat">
            <a:extLst>
              <a:ext uri="{FF2B5EF4-FFF2-40B4-BE49-F238E27FC236}">
                <a16:creationId xmlns:a16="http://schemas.microsoft.com/office/drawing/2014/main" id="{EC516638-0EC8-4308-9F1E-3E913813D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086789" y="2485526"/>
            <a:ext cx="1756428" cy="22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, Fist, Atom, Atomic, Clenched, Energy, Grasping">
            <a:extLst>
              <a:ext uri="{FF2B5EF4-FFF2-40B4-BE49-F238E27FC236}">
                <a16:creationId xmlns:a16="http://schemas.microsoft.com/office/drawing/2014/main" id="{D2F50F39-F5FF-43C4-A878-0966ABF26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169"/>
          <a:stretch/>
        </p:blipFill>
        <p:spPr bwMode="auto">
          <a:xfrm>
            <a:off x="3508694" y="2484088"/>
            <a:ext cx="2533908" cy="23007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egging, Hands, Poor, Hope, Charity, Receive, Beg">
            <a:extLst>
              <a:ext uri="{FF2B5EF4-FFF2-40B4-BE49-F238E27FC236}">
                <a16:creationId xmlns:a16="http://schemas.microsoft.com/office/drawing/2014/main" id="{8C889C73-95EA-4351-8DD4-9F2B9227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r="11659"/>
          <a:stretch/>
        </p:blipFill>
        <p:spPr bwMode="auto">
          <a:xfrm>
            <a:off x="8378683" y="2283207"/>
            <a:ext cx="2533909" cy="275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Stellingen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Om zalig te worden moet je wat doen.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Slechte mensen kunnen niet geloven.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Als je gelooft wat er in de Bijbel staat, ga je naar de hemel.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Geloven is vertrouwen.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Geloven is een relatie.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Als je zegt dat mensen alleen door het geloof behouden worden, zonder dat ze daarvoor goed hoeven te leven, doen mensen niet meer hun best om heilig te leven.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4" name="Picture 4" descr="Directory, Wood, Yes, No, Opportunity, Choice">
            <a:extLst>
              <a:ext uri="{FF2B5EF4-FFF2-40B4-BE49-F238E27FC236}">
                <a16:creationId xmlns:a16="http://schemas.microsoft.com/office/drawing/2014/main" id="{ADE9D30D-0CC5-4FC3-89D0-1647011B36C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32" r="10668" b="-36532"/>
          <a:stretch/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6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27:7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Johannes 3:1-18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van de Bijbelstudie op blz. 17.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17.</a:t>
            </a:r>
          </a:p>
        </p:txBody>
      </p:sp>
      <p:pic>
        <p:nvPicPr>
          <p:cNvPr id="1028" name="Picture 4" descr="Question, Doubt, Problem, Mark, Interrogation">
            <a:extLst>
              <a:ext uri="{FF2B5EF4-FFF2-40B4-BE49-F238E27FC236}">
                <a16:creationId xmlns:a16="http://schemas.microsoft.com/office/drawing/2014/main" id="{BDE4E9D7-FDB3-4072-8A79-4FA9ADA7795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ik alleen door het geloof zalig kan worden.</a:t>
            </a:r>
          </a:p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het heerlijk bevrijdend is dat alleen geloof genoeg is om zalig te worden.</a:t>
            </a:r>
          </a:p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aan anderen duidelijk maken wat geloven in de Bijbel betekent.</a:t>
            </a:r>
          </a:p>
          <a:p>
            <a:r>
              <a:rPr lang="nl-NL" dirty="0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Alleen door het geloof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kernvraag achter het </a:t>
            </a:r>
            <a:r>
              <a:rPr lang="nl-NL" dirty="0" err="1"/>
              <a:t>Sola</a:t>
            </a:r>
            <a:r>
              <a:rPr lang="nl-NL" dirty="0"/>
              <a:t> </a:t>
            </a:r>
            <a:r>
              <a:rPr lang="nl-NL" dirty="0" err="1"/>
              <a:t>Fide</a:t>
            </a:r>
            <a:r>
              <a:rPr lang="nl-NL" dirty="0"/>
              <a:t> is:</a:t>
            </a:r>
          </a:p>
          <a:p>
            <a:r>
              <a:rPr lang="nl-NL" i="1" dirty="0"/>
              <a:t>Hoe krijg ik de genade van God?</a:t>
            </a:r>
          </a:p>
          <a:p>
            <a:endParaRPr lang="nl-NL" i="1" dirty="0"/>
          </a:p>
          <a:p>
            <a:r>
              <a:rPr lang="nl-NL" dirty="0"/>
              <a:t>Het antwoord: alleen door het geloof!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Prayer, Bible, Christian, Folded Hands, Religion, God">
            <a:extLst>
              <a:ext uri="{FF2B5EF4-FFF2-40B4-BE49-F238E27FC236}">
                <a16:creationId xmlns:a16="http://schemas.microsoft.com/office/drawing/2014/main" id="{7355474C-8312-4A59-91E4-4C081857F98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Geloof en rechtvaardigheid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Door het geloof in Christus ontvangen we de genade van God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Cross, Sunset, Sunrise, Hill, Sky, Sun, Crucifixion">
            <a:extLst>
              <a:ext uri="{FF2B5EF4-FFF2-40B4-BE49-F238E27FC236}">
                <a16:creationId xmlns:a16="http://schemas.microsoft.com/office/drawing/2014/main" id="{3D8F1684-344A-42B4-A741-8BF800BBA08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Geloof en kennen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geloof </a:t>
            </a:r>
            <a:r>
              <a:rPr lang="nl-NL" i="1" dirty="0"/>
              <a:t>weet</a:t>
            </a:r>
            <a:r>
              <a:rPr lang="nl-NL" dirty="0"/>
              <a:t> en </a:t>
            </a:r>
            <a:r>
              <a:rPr lang="nl-NL" i="1" dirty="0"/>
              <a:t>houdt voor waar</a:t>
            </a:r>
            <a:r>
              <a:rPr lang="nl-NL" dirty="0"/>
              <a:t> wat God in de Bijbel zegt</a:t>
            </a:r>
          </a:p>
          <a:p>
            <a:r>
              <a:rPr lang="nl-NL" dirty="0"/>
              <a:t>Geloven is méér dan het kennen van de waarheid en het instemmen met de waarheid.</a:t>
            </a:r>
          </a:p>
          <a:p>
            <a:r>
              <a:rPr lang="nl-NL" dirty="0"/>
              <a:t>Geloven is niet het kennen van </a:t>
            </a:r>
            <a:r>
              <a:rPr lang="nl-NL" i="1" dirty="0"/>
              <a:t>iets</a:t>
            </a:r>
            <a:r>
              <a:rPr lang="nl-NL" dirty="0"/>
              <a:t>, maar van </a:t>
            </a:r>
            <a:r>
              <a:rPr lang="nl-NL" i="1" dirty="0"/>
              <a:t>Iemand</a:t>
            </a:r>
            <a:r>
              <a:rPr lang="nl-NL" dirty="0"/>
              <a:t>: de Heere Jezus Christus</a:t>
            </a:r>
          </a:p>
          <a:p>
            <a:r>
              <a:rPr lang="nl-NL" dirty="0"/>
              <a:t>Geloven is verbonden zijn met Hem</a:t>
            </a:r>
          </a:p>
          <a:p>
            <a:r>
              <a:rPr lang="nl-NL" dirty="0"/>
              <a:t>Bijbels beeld: huwelijk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Sunset, Wedding, Bride, Groom, Couple, Bridal">
            <a:extLst>
              <a:ext uri="{FF2B5EF4-FFF2-40B4-BE49-F238E27FC236}">
                <a16:creationId xmlns:a16="http://schemas.microsoft.com/office/drawing/2014/main" id="{FE0D9B97-E91F-43D0-AF15-816BB02AA6F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-29" r="47478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Geloof en vertrouwen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Geloven is vertrouwen op Gods beloften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Father, Son, Walk, Child, Boy, Family, Parent, People">
            <a:extLst>
              <a:ext uri="{FF2B5EF4-FFF2-40B4-BE49-F238E27FC236}">
                <a16:creationId xmlns:a16="http://schemas.microsoft.com/office/drawing/2014/main" id="{ACCC2064-245C-41D5-9120-3157942C19B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8" t="-29" r="9594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1BE17882-22A9-45B6-A49B-B74A432E6112}"/>
</file>

<file path=customXml/itemProps2.xml><?xml version="1.0" encoding="utf-8"?>
<ds:datastoreItem xmlns:ds="http://schemas.openxmlformats.org/officeDocument/2006/customXml" ds:itemID="{43856591-1DFC-4EB4-872F-D2090B05BF7D}"/>
</file>

<file path=customXml/itemProps3.xml><?xml version="1.0" encoding="utf-8"?>
<ds:datastoreItem xmlns:ds="http://schemas.openxmlformats.org/officeDocument/2006/customXml" ds:itemID="{D524E7FE-5369-4517-A70C-D3B1AAAC446A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56</TotalTime>
  <Words>405</Words>
  <Application>Microsoft Office PowerPoint</Application>
  <PresentationFormat>Breedbeeld</PresentationFormat>
  <Paragraphs>61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Officina Serif Std Book</vt:lpstr>
      <vt:lpstr>Segoe UI</vt:lpstr>
      <vt:lpstr>Leer Mij 18plus</vt:lpstr>
      <vt:lpstr>De vijf sola’s</vt:lpstr>
      <vt:lpstr>Opening</vt:lpstr>
      <vt:lpstr>Bijbelstudie</vt:lpstr>
      <vt:lpstr>Binnenkomer</vt:lpstr>
      <vt:lpstr>Doelen</vt:lpstr>
      <vt:lpstr>Alleen door het geloof</vt:lpstr>
      <vt:lpstr>Geloof en rechtvaardigheid</vt:lpstr>
      <vt:lpstr>Geloof en kennen</vt:lpstr>
      <vt:lpstr>Geloof en vertrouwen</vt:lpstr>
      <vt:lpstr>Geloof en vrucht</vt:lpstr>
      <vt:lpstr>Verwerkingsvragen</vt:lpstr>
      <vt:lpstr>Samenvatting</vt:lpstr>
      <vt:lpstr>Huiswerk volgende keer</vt:lpstr>
      <vt:lpstr>Wat moet ik doen om behouden te worden?</vt:lpstr>
      <vt:lpstr>Wat is geloof?</vt:lpstr>
      <vt:lpstr>Welke afbeelding past het beste bij wat geloven is?</vt:lpstr>
      <vt:lpstr>Stellingen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50</cp:revision>
  <dcterms:created xsi:type="dcterms:W3CDTF">2019-09-18T09:58:23Z</dcterms:created>
  <dcterms:modified xsi:type="dcterms:W3CDTF">2019-09-18T14:17:42Z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