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155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86371"/>
  </p:normalViewPr>
  <p:slideViewPr>
    <p:cSldViewPr snapToObjects="1">
      <p:cViewPr varScale="1">
        <p:scale>
          <a:sx n="119" d="100"/>
          <a:sy n="119" d="100"/>
        </p:scale>
        <p:origin x="96" y="2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Objects="1" showGuides="1">
      <p:cViewPr varScale="1">
        <p:scale>
          <a:sx n="164" d="100"/>
          <a:sy n="164" d="100"/>
        </p:scale>
        <p:origin x="6704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67AA42-B0CA-3246-A96B-29A068FD4E7B}" type="datetimeFigureOut">
              <a:rPr lang="nl-NL" smtClean="0"/>
              <a:t>18-9-2019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D25122-91A3-2642-B966-62CAF7FDF3A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20606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18plus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52E399B8-E73D-4E81-87EA-C94F21033B45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40238" y="5651500"/>
            <a:ext cx="5395912" cy="900113"/>
          </a:xfrm>
        </p:spPr>
        <p:txBody>
          <a:bodyPr>
            <a:normAutofit/>
          </a:bodyPr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nl-NL" dirty="0"/>
              <a:t>Ondertitel onderwerp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4445999" y="4572000"/>
            <a:ext cx="5396400" cy="900000"/>
          </a:xfrm>
        </p:spPr>
        <p:txBody>
          <a:bodyPr/>
          <a:lstStyle>
            <a:lvl1pPr>
              <a:defRPr baseline="0"/>
            </a:lvl1pPr>
          </a:lstStyle>
          <a:p>
            <a:r>
              <a:rPr lang="nl-NL" dirty="0"/>
              <a:t>TITEL ONDERWERP</a:t>
            </a:r>
          </a:p>
        </p:txBody>
      </p:sp>
    </p:spTree>
    <p:extLst>
      <p:ext uri="{BB962C8B-B14F-4D97-AF65-F5344CB8AC3E}">
        <p14:creationId xmlns:p14="http://schemas.microsoft.com/office/powerpoint/2010/main" val="145165019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797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werkingsvrag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3BC95A4C-9BD5-45D8-A73C-EFEE4466BDE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63808" y="4064586"/>
            <a:ext cx="1728192" cy="2793413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Verwerkingsvragen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2D0DE500-DF0E-4000-B54E-E1DCBE4322D3}"/>
              </a:ext>
            </a:extLst>
          </p:cNvPr>
          <p:cNvSpPr txBox="1"/>
          <p:nvPr userDrawn="1"/>
        </p:nvSpPr>
        <p:spPr>
          <a:xfrm>
            <a:off x="4736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VERWERKING</a:t>
            </a:r>
          </a:p>
        </p:txBody>
      </p:sp>
    </p:spTree>
    <p:extLst>
      <p:ext uri="{BB962C8B-B14F-4D97-AF65-F5344CB8AC3E}">
        <p14:creationId xmlns:p14="http://schemas.microsoft.com/office/powerpoint/2010/main" val="42692942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envatt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Samenvatting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E6D293FE-20C5-4CFE-BB2E-2F27E6689B38}"/>
              </a:ext>
            </a:extLst>
          </p:cNvPr>
          <p:cNvSpPr txBox="1"/>
          <p:nvPr userDrawn="1"/>
        </p:nvSpPr>
        <p:spPr>
          <a:xfrm>
            <a:off x="47362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SAMENVATTING</a:t>
            </a:r>
          </a:p>
        </p:txBody>
      </p:sp>
    </p:spTree>
    <p:extLst>
      <p:ext uri="{BB962C8B-B14F-4D97-AF65-F5344CB8AC3E}">
        <p14:creationId xmlns:p14="http://schemas.microsoft.com/office/powerpoint/2010/main" val="256660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 + Fot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Algemeen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0" name="Tijdelijke aanduiding voor verticale tekst 3">
            <a:extLst>
              <a:ext uri="{FF2B5EF4-FFF2-40B4-BE49-F238E27FC236}">
                <a16:creationId xmlns:a16="http://schemas.microsoft.com/office/drawing/2014/main" id="{3E918BA9-B2C5-4842-AA5F-E774D8332A35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3068961"/>
            <a:ext cx="493200" cy="3600128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TEKST + FOTO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865134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Opsomm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OPSOMMING</a:t>
            </a:r>
          </a:p>
        </p:txBody>
      </p:sp>
    </p:spTree>
    <p:extLst>
      <p:ext uri="{BB962C8B-B14F-4D97-AF65-F5344CB8AC3E}">
        <p14:creationId xmlns:p14="http://schemas.microsoft.com/office/powerpoint/2010/main" val="12238783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Teks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Algemeen 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verticale tekst 3">
            <a:extLst>
              <a:ext uri="{FF2B5EF4-FFF2-40B4-BE49-F238E27FC236}">
                <a16:creationId xmlns:a16="http://schemas.microsoft.com/office/drawing/2014/main" id="{1CB5FA30-5882-4F29-BF68-661B3036415F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- TEKSTVAK</a:t>
            </a:r>
          </a:p>
        </p:txBody>
      </p:sp>
    </p:spTree>
    <p:extLst>
      <p:ext uri="{BB962C8B-B14F-4D97-AF65-F5344CB8AC3E}">
        <p14:creationId xmlns:p14="http://schemas.microsoft.com/office/powerpoint/2010/main" val="11295169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gemeen - Afbeelding groot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604712"/>
            <a:ext cx="8510400" cy="520032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Grote foto</a:t>
            </a:r>
          </a:p>
        </p:txBody>
      </p:sp>
      <p:sp>
        <p:nvSpPr>
          <p:cNvPr id="5" name="Tijdelijke aanduiding voor afbeelding 11">
            <a:extLst>
              <a:ext uri="{FF2B5EF4-FFF2-40B4-BE49-F238E27FC236}">
                <a16:creationId xmlns:a16="http://schemas.microsoft.com/office/drawing/2014/main" id="{18D82B72-375D-4748-A500-E32617165312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711624" y="1623600"/>
            <a:ext cx="9287176" cy="5045488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 groot</a:t>
            </a:r>
          </a:p>
        </p:txBody>
      </p:sp>
      <p:sp>
        <p:nvSpPr>
          <p:cNvPr id="7" name="Tijdelijke aanduiding voor verticale tekst 3">
            <a:extLst>
              <a:ext uri="{FF2B5EF4-FFF2-40B4-BE49-F238E27FC236}">
                <a16:creationId xmlns:a16="http://schemas.microsoft.com/office/drawing/2014/main" id="{ED550324-14CF-4D1D-B00A-9AD32AC73D23}"/>
              </a:ext>
            </a:extLst>
          </p:cNvPr>
          <p:cNvSpPr>
            <a:spLocks noGrp="1"/>
          </p:cNvSpPr>
          <p:nvPr>
            <p:ph type="body" orient="vert" sz="quarter" idx="10" hasCustomPrompt="1"/>
          </p:nvPr>
        </p:nvSpPr>
        <p:spPr>
          <a:xfrm>
            <a:off x="46800" y="2996953"/>
            <a:ext cx="493200" cy="3672136"/>
          </a:xfrm>
          <a:prstGeom prst="rect">
            <a:avLst/>
          </a:prstGeom>
        </p:spPr>
        <p:txBody>
          <a:bodyPr vert="eaVert" anchor="t"/>
          <a:lstStyle>
            <a:lvl1pPr marL="0" indent="0" algn="r">
              <a:buNone/>
              <a:defRPr sz="20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nl-NL" dirty="0"/>
              <a:t>ALGEMEEN – GROTE FOTO</a:t>
            </a:r>
          </a:p>
        </p:txBody>
      </p:sp>
    </p:spTree>
    <p:extLst>
      <p:ext uri="{BB962C8B-B14F-4D97-AF65-F5344CB8AC3E}">
        <p14:creationId xmlns:p14="http://schemas.microsoft.com/office/powerpoint/2010/main" val="23538273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oelen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2711624" y="1396800"/>
            <a:ext cx="6785842" cy="954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nl-NL" dirty="0"/>
              <a:t>Doelen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FD652EF6-86F6-43FC-9547-1AF4E7B99EA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919600" y="3812399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6" name="Tijdelijke aanduiding voor tekst 4">
            <a:extLst>
              <a:ext uri="{FF2B5EF4-FFF2-40B4-BE49-F238E27FC236}">
                <a16:creationId xmlns:a16="http://schemas.microsoft.com/office/drawing/2014/main" id="{7FF118C5-B1BC-4BA1-9E51-FBAAAEA89D5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3402" y="3806448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7" name="Tijdelijke aanduiding voor tekst 4">
            <a:extLst>
              <a:ext uri="{FF2B5EF4-FFF2-40B4-BE49-F238E27FC236}">
                <a16:creationId xmlns:a16="http://schemas.microsoft.com/office/drawing/2014/main" id="{7D2B9500-B34D-48F4-B48E-CEED57526ED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767204" y="3813023"/>
            <a:ext cx="2286000" cy="2718895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/>
            </a:lvl1pPr>
            <a:lvl2pPr marL="457200" indent="0">
              <a:buFont typeface="Arial" panose="020B0604020202020204" pitchFamily="34" charset="0"/>
              <a:buNone/>
              <a:defRPr/>
            </a:lvl2pPr>
            <a:lvl3pPr marL="914400" indent="0">
              <a:buFont typeface="Arial" panose="020B0604020202020204" pitchFamily="34" charset="0"/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3" name="Tekstvak 2">
            <a:extLst>
              <a:ext uri="{FF2B5EF4-FFF2-40B4-BE49-F238E27FC236}">
                <a16:creationId xmlns:a16="http://schemas.microsoft.com/office/drawing/2014/main" id="{B2147FEC-7F3E-4E97-9522-1D11D631B8EB}"/>
              </a:ext>
            </a:extLst>
          </p:cNvPr>
          <p:cNvSpPr txBox="1"/>
          <p:nvPr userDrawn="1"/>
        </p:nvSpPr>
        <p:spPr>
          <a:xfrm>
            <a:off x="47328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DOELEN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9BCABE50-98C8-C84A-BD53-C505E61BAA2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47728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Hoofd - weten</a:t>
            </a:r>
          </a:p>
        </p:txBody>
      </p:sp>
      <p:sp>
        <p:nvSpPr>
          <p:cNvPr id="9" name="Tijdelijke aanduiding voor tekst 7">
            <a:extLst>
              <a:ext uri="{FF2B5EF4-FFF2-40B4-BE49-F238E27FC236}">
                <a16:creationId xmlns:a16="http://schemas.microsoft.com/office/drawing/2014/main" id="{0983612F-78D4-634A-9145-FAAECEACEE5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72597" y="3068960"/>
            <a:ext cx="1728416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Hart - beseffen</a:t>
            </a:r>
          </a:p>
        </p:txBody>
      </p:sp>
      <p:sp>
        <p:nvSpPr>
          <p:cNvPr id="10" name="Tijdelijke aanduiding voor tekst 7">
            <a:extLst>
              <a:ext uri="{FF2B5EF4-FFF2-40B4-BE49-F238E27FC236}">
                <a16:creationId xmlns:a16="http://schemas.microsoft.com/office/drawing/2014/main" id="{1AE9DBC3-67A8-2246-AE2E-FAD25CAF555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497466" y="3068960"/>
            <a:ext cx="1783110" cy="360040"/>
          </a:xfrm>
        </p:spPr>
        <p:txBody>
          <a:bodyPr>
            <a:normAutofit/>
          </a:bodyPr>
          <a:lstStyle>
            <a:lvl1pPr marL="0" indent="0">
              <a:buNone/>
              <a:defRPr sz="1400" b="1"/>
            </a:lvl1pPr>
          </a:lstStyle>
          <a:p>
            <a:pPr lvl="0"/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10329634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201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Opening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Zingen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indent="0">
              <a:buNone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nl-NL" dirty="0"/>
              <a:t>Afbeelding</a:t>
            </a:r>
          </a:p>
        </p:txBody>
      </p:sp>
      <p:sp>
        <p:nvSpPr>
          <p:cNvPr id="6" name="Tijdelijke aanduiding voor tekst 8">
            <a:extLst>
              <a:ext uri="{FF2B5EF4-FFF2-40B4-BE49-F238E27FC236}">
                <a16:creationId xmlns:a16="http://schemas.microsoft.com/office/drawing/2014/main" id="{80DA619C-38D5-452C-B026-A2369597AA2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11624" y="3092128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Psalm</a:t>
            </a:r>
          </a:p>
        </p:txBody>
      </p:sp>
      <p:sp>
        <p:nvSpPr>
          <p:cNvPr id="7" name="Tijdelijke aanduiding voor tekst 8">
            <a:extLst>
              <a:ext uri="{FF2B5EF4-FFF2-40B4-BE49-F238E27FC236}">
                <a16:creationId xmlns:a16="http://schemas.microsoft.com/office/drawing/2014/main" id="{982A0783-0D39-4CD1-AA58-FEFB7E1207C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11624" y="3665277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Bidden</a:t>
            </a:r>
          </a:p>
        </p:txBody>
      </p:sp>
      <p:sp>
        <p:nvSpPr>
          <p:cNvPr id="11" name="Tijdelijke aanduiding voor tekst 8">
            <a:extLst>
              <a:ext uri="{FF2B5EF4-FFF2-40B4-BE49-F238E27FC236}">
                <a16:creationId xmlns:a16="http://schemas.microsoft.com/office/drawing/2014/main" id="{800C345F-A3DE-40B4-91A0-6FA249B558B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711624" y="4235211"/>
            <a:ext cx="4021138" cy="336872"/>
          </a:xfrm>
        </p:spPr>
        <p:txBody>
          <a:bodyPr/>
          <a:lstStyle>
            <a:lvl1pPr marL="0" indent="0">
              <a:buNone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Bijbellezen</a:t>
            </a:r>
          </a:p>
        </p:txBody>
      </p:sp>
      <p:sp>
        <p:nvSpPr>
          <p:cNvPr id="13" name="Tijdelijke aanduiding voor tekst 8">
            <a:extLst>
              <a:ext uri="{FF2B5EF4-FFF2-40B4-BE49-F238E27FC236}">
                <a16:creationId xmlns:a16="http://schemas.microsoft.com/office/drawing/2014/main" id="{70E37AAD-6223-4301-A4CB-DDADA282642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711624" y="4595251"/>
            <a:ext cx="4021138" cy="336872"/>
          </a:xfrm>
        </p:spPr>
        <p:txBody>
          <a:bodyPr/>
          <a:lstStyle>
            <a:lvl1pPr marL="0" indent="0">
              <a:buNone/>
              <a:defRPr b="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Bijbelgedeelte</a:t>
            </a:r>
          </a:p>
        </p:txBody>
      </p:sp>
      <p:sp>
        <p:nvSpPr>
          <p:cNvPr id="14" name="Tekstvak 13">
            <a:extLst>
              <a:ext uri="{FF2B5EF4-FFF2-40B4-BE49-F238E27FC236}">
                <a16:creationId xmlns:a16="http://schemas.microsoft.com/office/drawing/2014/main" id="{B6BB301C-1AD5-42DD-A52D-0064ABB2F03E}"/>
              </a:ext>
            </a:extLst>
          </p:cNvPr>
          <p:cNvSpPr txBox="1"/>
          <p:nvPr userDrawn="1"/>
        </p:nvSpPr>
        <p:spPr>
          <a:xfrm>
            <a:off x="47335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OPENING</a:t>
            </a:r>
          </a:p>
        </p:txBody>
      </p:sp>
    </p:spTree>
    <p:extLst>
      <p:ext uri="{BB962C8B-B14F-4D97-AF65-F5344CB8AC3E}">
        <p14:creationId xmlns:p14="http://schemas.microsoft.com/office/powerpoint/2010/main" val="21897559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jbelstudi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Titel Bijbelstudie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Bijbelstudie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</p:txBody>
      </p:sp>
      <p:sp>
        <p:nvSpPr>
          <p:cNvPr id="6" name="Tijdelijke aanduiding voor afbeelding 11">
            <a:extLst>
              <a:ext uri="{FF2B5EF4-FFF2-40B4-BE49-F238E27FC236}">
                <a16:creationId xmlns:a16="http://schemas.microsoft.com/office/drawing/2014/main" id="{201441DC-2A9A-4B27-8C8C-C06F04679840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84000" y="3535200"/>
            <a:ext cx="5014800" cy="31320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7" name="Tekstvak 6">
            <a:extLst>
              <a:ext uri="{FF2B5EF4-FFF2-40B4-BE49-F238E27FC236}">
                <a16:creationId xmlns:a16="http://schemas.microsoft.com/office/drawing/2014/main" id="{C49101E6-B575-4651-9016-0C67A7470788}"/>
              </a:ext>
            </a:extLst>
          </p:cNvPr>
          <p:cNvSpPr txBox="1"/>
          <p:nvPr userDrawn="1"/>
        </p:nvSpPr>
        <p:spPr>
          <a:xfrm>
            <a:off x="4734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BIJBELSTUDIE</a:t>
            </a:r>
          </a:p>
        </p:txBody>
      </p:sp>
    </p:spTree>
    <p:extLst>
      <p:ext uri="{BB962C8B-B14F-4D97-AF65-F5344CB8AC3E}">
        <p14:creationId xmlns:p14="http://schemas.microsoft.com/office/powerpoint/2010/main" val="83177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andaa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vandaag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Tekst huiswerk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A6A876DA-A408-496C-A13F-D78C8B727AF5}"/>
              </a:ext>
            </a:extLst>
          </p:cNvPr>
          <p:cNvSpPr txBox="1"/>
          <p:nvPr userDrawn="1"/>
        </p:nvSpPr>
        <p:spPr>
          <a:xfrm>
            <a:off x="47344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VANDAAG</a:t>
            </a:r>
          </a:p>
        </p:txBody>
      </p:sp>
    </p:spTree>
    <p:extLst>
      <p:ext uri="{BB962C8B-B14F-4D97-AF65-F5344CB8AC3E}">
        <p14:creationId xmlns:p14="http://schemas.microsoft.com/office/powerpoint/2010/main" val="3441146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 titel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 dirty="0"/>
              <a:t>Huiswerk volgende keer tekst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EA285F6B-D1AC-4035-85FD-A002925C2E46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21246077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iswerk volgende keer - leeropdracht -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Huiswerk volgende keer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5F8AB20D-6BEF-41FB-AC70-12D57AB447B8}"/>
              </a:ext>
            </a:extLst>
          </p:cNvPr>
          <p:cNvSpPr txBox="1"/>
          <p:nvPr userDrawn="1"/>
        </p:nvSpPr>
        <p:spPr>
          <a:xfrm>
            <a:off x="47350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HUISWERK VOLGENDE KEER</a:t>
            </a:r>
          </a:p>
        </p:txBody>
      </p:sp>
    </p:spTree>
    <p:extLst>
      <p:ext uri="{BB962C8B-B14F-4D97-AF65-F5344CB8AC3E}">
        <p14:creationId xmlns:p14="http://schemas.microsoft.com/office/powerpoint/2010/main" val="158191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nnenkom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dirty="0"/>
              <a:t>Binnenkomer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4021138" cy="316865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12" name="Tijdelijke aanduiding voor afbeelding 11">
            <a:extLst>
              <a:ext uri="{FF2B5EF4-FFF2-40B4-BE49-F238E27FC236}">
                <a16:creationId xmlns:a16="http://schemas.microsoft.com/office/drawing/2014/main" id="{38175CDE-AE4A-4619-9A59-AF20A7A3E0D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984000" y="190800"/>
            <a:ext cx="5014800" cy="6476400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i="1">
                <a:solidFill>
                  <a:schemeClr val="tx1"/>
                </a:solidFill>
                <a:latin typeface="+mj-lt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nl-NL" dirty="0"/>
              <a:t>Afbeelding</a:t>
            </a:r>
          </a:p>
          <a:p>
            <a:endParaRPr lang="nl-NL" dirty="0"/>
          </a:p>
        </p:txBody>
      </p:sp>
      <p:sp>
        <p:nvSpPr>
          <p:cNvPr id="6" name="Tekstvak 5">
            <a:extLst>
              <a:ext uri="{FF2B5EF4-FFF2-40B4-BE49-F238E27FC236}">
                <a16:creationId xmlns:a16="http://schemas.microsoft.com/office/drawing/2014/main" id="{31B61D49-802B-43AA-AF09-6D1D38C5D831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BINNENKOMER</a:t>
            </a:r>
          </a:p>
        </p:txBody>
      </p:sp>
    </p:spTree>
    <p:extLst>
      <p:ext uri="{BB962C8B-B14F-4D97-AF65-F5344CB8AC3E}">
        <p14:creationId xmlns:p14="http://schemas.microsoft.com/office/powerpoint/2010/main" val="2834591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7559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itleg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33E59D-4BB3-4EB1-9BB5-A7239F90F4E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11623" y="1396800"/>
            <a:ext cx="8510400" cy="954000"/>
          </a:xfrm>
        </p:spPr>
        <p:txBody>
          <a:bodyPr/>
          <a:lstStyle>
            <a:lvl1pPr>
              <a:defRPr/>
            </a:lvl1pPr>
          </a:lstStyle>
          <a:p>
            <a:r>
              <a:rPr lang="nl-NL" dirty="0"/>
              <a:t>Uitleg</a:t>
            </a:r>
          </a:p>
        </p:txBody>
      </p:sp>
      <p:sp>
        <p:nvSpPr>
          <p:cNvPr id="9" name="Tijdelijke aanduiding voor tekst 8">
            <a:extLst>
              <a:ext uri="{FF2B5EF4-FFF2-40B4-BE49-F238E27FC236}">
                <a16:creationId xmlns:a16="http://schemas.microsoft.com/office/drawing/2014/main" id="{C0A753C5-7943-4763-BABD-EDCF06A9D97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2711624" y="2732088"/>
            <a:ext cx="8510400" cy="3168650"/>
          </a:xfrm>
        </p:spPr>
        <p:txBody>
          <a:bodyPr/>
          <a:lstStyle>
            <a:lvl1pPr marL="285750" indent="-285750">
              <a:buFont typeface="Arial" panose="020B0604020202020204" pitchFamily="34" charset="0"/>
              <a:buChar char="•"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nl-NL"/>
              <a:t>Klikken om de tekststijl van het model te bewerken</a:t>
            </a:r>
          </a:p>
        </p:txBody>
      </p:sp>
      <p:sp>
        <p:nvSpPr>
          <p:cNvPr id="5" name="Tekstvak 4">
            <a:extLst>
              <a:ext uri="{FF2B5EF4-FFF2-40B4-BE49-F238E27FC236}">
                <a16:creationId xmlns:a16="http://schemas.microsoft.com/office/drawing/2014/main" id="{73941426-3846-4479-B23C-1D980F99CFCD}"/>
              </a:ext>
            </a:extLst>
          </p:cNvPr>
          <p:cNvSpPr txBox="1"/>
          <p:nvPr userDrawn="1"/>
        </p:nvSpPr>
        <p:spPr>
          <a:xfrm>
            <a:off x="47361" y="2780928"/>
            <a:ext cx="492443" cy="3886691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pPr algn="r"/>
            <a:r>
              <a:rPr lang="nl-NL" sz="2000" b="1" dirty="0">
                <a:solidFill>
                  <a:schemeClr val="bg1"/>
                </a:solidFill>
              </a:rPr>
              <a:t>UITLEG</a:t>
            </a:r>
          </a:p>
        </p:txBody>
      </p:sp>
    </p:spTree>
    <p:extLst>
      <p:ext uri="{BB962C8B-B14F-4D97-AF65-F5344CB8AC3E}">
        <p14:creationId xmlns:p14="http://schemas.microsoft.com/office/powerpoint/2010/main" val="1552653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jdelijke aanduiding voor titel 6"/>
          <p:cNvSpPr>
            <a:spLocks noGrp="1"/>
          </p:cNvSpPr>
          <p:nvPr>
            <p:ph type="title"/>
          </p:nvPr>
        </p:nvSpPr>
        <p:spPr>
          <a:xfrm>
            <a:off x="2711624" y="1396800"/>
            <a:ext cx="4003199" cy="954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98B2A82-F686-4CC6-BC5B-4005411DB7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8801" y="2732400"/>
            <a:ext cx="4003200" cy="31683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Tekst normaal Tekst normaal Tekst normaal Tekst normaal Tekst normaal Tekst normaal</a:t>
            </a:r>
          </a:p>
          <a:p>
            <a:pPr lvl="1"/>
            <a:r>
              <a:rPr lang="nl-NL" dirty="0"/>
              <a:t>Tekst normaal Tekst normaal Tekst normaal Tekst normaal Tekst normaal</a:t>
            </a:r>
          </a:p>
          <a:p>
            <a:pPr lvl="2"/>
            <a:r>
              <a:rPr lang="nl-NL" dirty="0"/>
              <a:t>Tekst normaal Tekst normaal Tekst normaal Tekst normaal Tekst normaal</a:t>
            </a:r>
          </a:p>
          <a:p>
            <a:pPr lvl="3"/>
            <a:r>
              <a:rPr lang="nl-NL" dirty="0"/>
              <a:t>Tekst normaal Tekst normaal Tekst normaal Tekst normaal Tekst normaal</a:t>
            </a:r>
          </a:p>
          <a:p>
            <a:pPr lvl="4"/>
            <a:r>
              <a:rPr lang="nl-NL" dirty="0"/>
              <a:t>Tekst normaal Tekst normaal Tekst normaal Tekst normaal Tekst normaal</a:t>
            </a:r>
          </a:p>
        </p:txBody>
      </p:sp>
    </p:spTree>
    <p:extLst>
      <p:ext uri="{BB962C8B-B14F-4D97-AF65-F5344CB8AC3E}">
        <p14:creationId xmlns:p14="http://schemas.microsoft.com/office/powerpoint/2010/main" val="1901731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1" r:id="rId5"/>
    <p:sldLayoutId id="2147483659" r:id="rId6"/>
    <p:sldLayoutId id="2147483660" r:id="rId7"/>
    <p:sldLayoutId id="2147483655" r:id="rId8"/>
    <p:sldLayoutId id="2147483654" r:id="rId9"/>
    <p:sldLayoutId id="2147483657" r:id="rId10"/>
    <p:sldLayoutId id="2147483658" r:id="rId11"/>
    <p:sldLayoutId id="2147483656" r:id="rId12"/>
    <p:sldLayoutId id="214748366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3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85750" indent="-28575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2pPr>
      <a:lvl3pPr marL="1085850" indent="-17145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2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100" kern="1200">
          <a:solidFill>
            <a:schemeClr val="bg2">
              <a:lumMod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1708" userDrawn="1">
          <p15:clr>
            <a:srgbClr val="F26B43"/>
          </p15:clr>
        </p15:guide>
        <p15:guide id="4" orient="horz" pos="4201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nl-NL" dirty="0" err="1"/>
              <a:t>Solus</a:t>
            </a:r>
            <a:r>
              <a:rPr lang="nl-NL" dirty="0"/>
              <a:t> Christus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De vijf </a:t>
            </a:r>
            <a:r>
              <a:rPr lang="nl-NL" dirty="0" err="1"/>
              <a:t>sola’s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3354706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als Hoofd van Zijn gemeente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Christus is het Hoofd van Zijn kerk</a:t>
            </a:r>
          </a:p>
          <a:p>
            <a:r>
              <a:rPr lang="nl-NL" dirty="0"/>
              <a:t>Hij regeert en onderhoudt Zijn kerk</a:t>
            </a:r>
          </a:p>
          <a:p>
            <a:r>
              <a:rPr lang="nl-NL" dirty="0"/>
              <a:t>Hij heeft geen paus nodig om Zijn plaatsvervanger te zijn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146" name="Picture 2" descr="Pope, John Paul, Statue, Bronze, View, Distant, Forward">
            <a:extLst>
              <a:ext uri="{FF2B5EF4-FFF2-40B4-BE49-F238E27FC236}">
                <a16:creationId xmlns:a16="http://schemas.microsoft.com/office/drawing/2014/main" id="{E5FD8B17-5F7A-459E-A9C2-B4EDAE2CFC26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0" r="-220" b="13896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9464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Verwerkingsvragen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D9A263FE-CD0A-453F-85B4-579AFE4CAEA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verwerkingsvragen op blz. 26</a:t>
            </a:r>
          </a:p>
        </p:txBody>
      </p:sp>
    </p:spTree>
    <p:extLst>
      <p:ext uri="{BB962C8B-B14F-4D97-AF65-F5344CB8AC3E}">
        <p14:creationId xmlns:p14="http://schemas.microsoft.com/office/powerpoint/2010/main" val="6165827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Samenvatting</a:t>
            </a:r>
          </a:p>
        </p:txBody>
      </p:sp>
      <p:sp>
        <p:nvSpPr>
          <p:cNvPr id="2" name="Tijdelijke aanduiding voor tekst 1">
            <a:extLst>
              <a:ext uri="{FF2B5EF4-FFF2-40B4-BE49-F238E27FC236}">
                <a16:creationId xmlns:a16="http://schemas.microsoft.com/office/drawing/2014/main" id="{A71651CB-5D1F-4ABC-9B5D-04E846647EC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Het geheim van de zaligheid is Christus Zelf.</a:t>
            </a:r>
          </a:p>
          <a:p>
            <a:r>
              <a:rPr lang="nl-NL" dirty="0"/>
              <a:t>Als er de mogelijkheid van een aanvulling bestaat, betekent dit altijd dat</a:t>
            </a:r>
            <a:br>
              <a:rPr lang="nl-NL" dirty="0"/>
            </a:br>
            <a:r>
              <a:rPr lang="nl-NL" dirty="0"/>
              <a:t>Christus geen volkomen Zaligmaker is.</a:t>
            </a:r>
          </a:p>
          <a:p>
            <a:r>
              <a:rPr lang="nl-NL" dirty="0"/>
              <a:t>Het gaat in de reformatie om de kern van onze verzoening met God.</a:t>
            </a:r>
          </a:p>
          <a:p>
            <a:r>
              <a:rPr lang="nl-NL" dirty="0"/>
              <a:t>Tot Zijn wederkomst zijn wij op aarde gebonden aan de inzettingen van</a:t>
            </a:r>
            <a:br>
              <a:rPr lang="nl-NL" dirty="0"/>
            </a:br>
            <a:r>
              <a:rPr lang="nl-NL" dirty="0"/>
              <a:t>Christus Zelf.</a:t>
            </a:r>
          </a:p>
          <a:p>
            <a:r>
              <a:rPr lang="nl-NL" dirty="0"/>
              <a:t>Christus is wel onzichtbaar, maar Hij is niet afwezig </a:t>
            </a:r>
            <a:br>
              <a:rPr lang="nl-NL" dirty="0"/>
            </a:b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0387883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Huiswerk volgende keer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r>
              <a:rPr lang="nl-NL" dirty="0"/>
              <a:t>HUISWERK VOLGENDE KEER</a:t>
            </a:r>
          </a:p>
        </p:txBody>
      </p:sp>
      <p:pic>
        <p:nvPicPr>
          <p:cNvPr id="6" name="Tijdelijke aanduiding voor inhoud 5" descr="Afbeelding met tekst&#10;&#10;Beschrijving is gegenereerd met zeer hoge betrouwbaarheid">
            <a:extLst>
              <a:ext uri="{FF2B5EF4-FFF2-40B4-BE49-F238E27FC236}">
                <a16:creationId xmlns:a16="http://schemas.microsoft.com/office/drawing/2014/main" id="{7757BE91-3EDF-4537-89F7-A7EBD11683C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163328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Wat moet je geloven?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in groepjes van 3 of 4 wat je moet geloven om behouden te worden.</a:t>
            </a:r>
          </a:p>
          <a:p>
            <a:r>
              <a:rPr lang="nl-NL" dirty="0"/>
              <a:t>Schrijf je antwoord op.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7170" name="Picture 2" descr="Giraffes, Entertainment, Discussion, Height, Talk">
            <a:extLst>
              <a:ext uri="{FF2B5EF4-FFF2-40B4-BE49-F238E27FC236}">
                <a16:creationId xmlns:a16="http://schemas.microsoft.com/office/drawing/2014/main" id="{1BDAF8BC-3C8B-4A7E-BE3E-BC302F438ED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14" t="-6045" r="12160" b="-36785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577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Brief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Een moslim heeft jou gevraagd, om hem in een brief te beschrijven wie de Heere Jezus is.</a:t>
            </a:r>
          </a:p>
          <a:p>
            <a:r>
              <a:rPr lang="nl-NL" dirty="0"/>
              <a:t>Probeer in je brief niet alleen de feiten te beschrijven, van wie de Heere Jezus is, maar probeer ook te beschrijven wie Hij voor jou is.</a:t>
            </a:r>
          </a:p>
          <a:p>
            <a:endParaRPr lang="nl-NL" dirty="0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8194" name="Picture 2" descr="Writing, Write, Fountain Pen, Ink, Scribe, Handwriting">
            <a:extLst>
              <a:ext uri="{FF2B5EF4-FFF2-40B4-BE49-F238E27FC236}">
                <a16:creationId xmlns:a16="http://schemas.microsoft.com/office/drawing/2014/main" id="{16FEA798-AADE-467B-A0E0-BCAEE642EB5C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01" r="41930" b="201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340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Woordweb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048C50D-97B2-4D77-92F9-A59C3B37CD52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Wat heeft geloven met Christus te maken.</a:t>
            </a:r>
          </a:p>
          <a:p>
            <a:r>
              <a:rPr lang="nl-NL" dirty="0"/>
              <a:t>Noem alles wat je kunt bedenken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A566318D-28EF-4DEC-BB86-03E3B09295F6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9220" name="Picture 4" descr="Mockup, Whiteboard, Hand, Write, Font, Blackboard">
            <a:extLst>
              <a:ext uri="{FF2B5EF4-FFF2-40B4-BE49-F238E27FC236}">
                <a16:creationId xmlns:a16="http://schemas.microsoft.com/office/drawing/2014/main" id="{BD739888-D3D8-4E18-BA20-2F676BBC23CE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82" t="-29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598220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421BF2-2BD1-44C3-BF25-533DC4C979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Opening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17A283B-C7D9-4835-919B-69D71887378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Zingen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47746EE-8B7F-4EB4-99D7-13C1709CFC0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Psalm 45:1</a:t>
            </a:r>
          </a:p>
        </p:txBody>
      </p:sp>
      <p:sp>
        <p:nvSpPr>
          <p:cNvPr id="6" name="Tijdelijke aanduiding voor tekst 5">
            <a:extLst>
              <a:ext uri="{FF2B5EF4-FFF2-40B4-BE49-F238E27FC236}">
                <a16:creationId xmlns:a16="http://schemas.microsoft.com/office/drawing/2014/main" id="{E9084C7E-64F9-4575-B4FD-3B5BC1921C4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Bidden</a:t>
            </a:r>
          </a:p>
        </p:txBody>
      </p:sp>
      <p:sp>
        <p:nvSpPr>
          <p:cNvPr id="7" name="Tijdelijke aanduiding voor tekst 6">
            <a:extLst>
              <a:ext uri="{FF2B5EF4-FFF2-40B4-BE49-F238E27FC236}">
                <a16:creationId xmlns:a16="http://schemas.microsoft.com/office/drawing/2014/main" id="{F32FAE45-5234-4D01-8853-DEB9E809EC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Bijbellezen</a:t>
            </a:r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BA7A59C-4AB9-456F-B1F1-FDF1415D23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Johannes 1:35-43</a:t>
            </a:r>
          </a:p>
        </p:txBody>
      </p:sp>
      <p:pic>
        <p:nvPicPr>
          <p:cNvPr id="9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708BF62C-BD84-42A6-A877-9457A0EAD4E5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91" r="24191"/>
          <a:stretch/>
        </p:blipFill>
        <p:spPr>
          <a:xfrm>
            <a:off x="6983413" y="190500"/>
            <a:ext cx="5014912" cy="6477000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861475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CBB61B8C-2E32-4D5D-89EE-E739367D04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Bijbelstudie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F23174EF-A8E5-4374-9658-7D345331021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vragen bij het Bijbelgedeelte op blz. 23.</a:t>
            </a:r>
          </a:p>
        </p:txBody>
      </p:sp>
      <p:pic>
        <p:nvPicPr>
          <p:cNvPr id="13" name="Tijdelijke aanduiding voor inhoud 5" descr="Afbeelding met binnen&#10;&#10;Beschrijving is gegenereerd met zeer hoge betrouwbaarheid">
            <a:extLst>
              <a:ext uri="{FF2B5EF4-FFF2-40B4-BE49-F238E27FC236}">
                <a16:creationId xmlns:a16="http://schemas.microsoft.com/office/drawing/2014/main" id="{5FC66429-015C-42F9-BA9D-197BFBECD2D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0" r="5010"/>
          <a:stretch/>
        </p:blipFill>
        <p:spPr>
          <a:xfrm>
            <a:off x="6983413" y="190500"/>
            <a:ext cx="5014912" cy="3132138"/>
          </a:xfrm>
          <a:prstGeom prst="rect">
            <a:avLst/>
          </a:prstGeom>
          <a:effectLst/>
        </p:spPr>
      </p:pic>
      <p:pic>
        <p:nvPicPr>
          <p:cNvPr id="14" name="Tijdelijke aanduiding voor inhoud 7" descr="Afbeelding met vloer, tafel, binnen, persoon&#10;&#10;Beschrijving is gegenereerd met zeer hoge betrouwbaarheid">
            <a:extLst>
              <a:ext uri="{FF2B5EF4-FFF2-40B4-BE49-F238E27FC236}">
                <a16:creationId xmlns:a16="http://schemas.microsoft.com/office/drawing/2014/main" id="{17066F97-B589-40E6-A361-DA4F5DF7EFC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8" b="3158"/>
          <a:stretch/>
        </p:blipFill>
        <p:spPr>
          <a:xfrm>
            <a:off x="6983413" y="3535363"/>
            <a:ext cx="5014912" cy="313213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6922021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8E05D46A-2D91-4315-B0C1-791A75AF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Binnenkomer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56D57D1E-16E0-42E5-B6AC-DD5AA9CDB4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Bespreek de binnenkomer op blz. 23</a:t>
            </a:r>
          </a:p>
        </p:txBody>
      </p:sp>
      <p:pic>
        <p:nvPicPr>
          <p:cNvPr id="1026" name="Picture 2" descr="Colour portrait painting of Samuel Rutherford">
            <a:extLst>
              <a:ext uri="{FF2B5EF4-FFF2-40B4-BE49-F238E27FC236}">
                <a16:creationId xmlns:a16="http://schemas.microsoft.com/office/drawing/2014/main" id="{170E80A7-E190-441E-B63D-FBDE80F2C061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58" r="9258"/>
          <a:stretch>
            <a:fillRect/>
          </a:stretch>
        </p:blipFill>
        <p:spPr bwMode="auto">
          <a:xfrm flipH="1">
            <a:off x="6984000" y="190800"/>
            <a:ext cx="5014800" cy="64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2574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B142857B-8345-4A20-B11B-7B5FDF26C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Doelen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99898972-796E-4276-A418-F5692D42F43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weet</a:t>
            </a:r>
            <a:r>
              <a:rPr lang="nl-NL" dirty="0"/>
              <a:t> wat </a:t>
            </a:r>
            <a:r>
              <a:rPr lang="nl-NL" dirty="0" err="1"/>
              <a:t>Solus</a:t>
            </a:r>
            <a:r>
              <a:rPr lang="nl-NL" dirty="0"/>
              <a:t> Christus betekent.</a:t>
            </a:r>
          </a:p>
          <a:p>
            <a:endParaRPr lang="nl-NL" dirty="0"/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408A46FE-5EEF-41CD-806C-AC2CD8A1D3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besef</a:t>
            </a:r>
            <a:r>
              <a:rPr lang="nl-NL" dirty="0"/>
              <a:t> dat Christus alleen het diepste geheim van de zaligheid is.</a:t>
            </a:r>
          </a:p>
          <a:p>
            <a:endParaRPr lang="nl-NL" dirty="0"/>
          </a:p>
        </p:txBody>
      </p:sp>
      <p:sp>
        <p:nvSpPr>
          <p:cNvPr id="12" name="Tijdelijke aanduiding voor tekst 11">
            <a:extLst>
              <a:ext uri="{FF2B5EF4-FFF2-40B4-BE49-F238E27FC236}">
                <a16:creationId xmlns:a16="http://schemas.microsoft.com/office/drawing/2014/main" id="{63884E0B-BEA2-4D3F-8D51-B239E6E9A7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nl-NL" dirty="0"/>
              <a:t>Ik </a:t>
            </a:r>
            <a:r>
              <a:rPr lang="nl-NL" i="1" dirty="0"/>
              <a:t>kan</a:t>
            </a:r>
            <a:r>
              <a:rPr lang="nl-NL" dirty="0"/>
              <a:t> aan andersdenkenden uitleggen waarom het </a:t>
            </a:r>
            <a:r>
              <a:rPr lang="nl-NL" dirty="0" err="1"/>
              <a:t>Solus</a:t>
            </a:r>
            <a:r>
              <a:rPr lang="nl-NL" dirty="0"/>
              <a:t> Christus nog steeds actueel is.</a:t>
            </a:r>
          </a:p>
          <a:p>
            <a:endParaRPr lang="nl-NL" dirty="0"/>
          </a:p>
        </p:txBody>
      </p:sp>
      <p:sp>
        <p:nvSpPr>
          <p:cNvPr id="13" name="Tijdelijke aanduiding voor tekst 12">
            <a:extLst>
              <a:ext uri="{FF2B5EF4-FFF2-40B4-BE49-F238E27FC236}">
                <a16:creationId xmlns:a16="http://schemas.microsoft.com/office/drawing/2014/main" id="{05F5BC24-883F-433E-A27C-34B2FE47B4E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nl-NL" dirty="0"/>
              <a:t>Hoofd - weten</a:t>
            </a:r>
          </a:p>
        </p:txBody>
      </p:sp>
      <p:sp>
        <p:nvSpPr>
          <p:cNvPr id="14" name="Tijdelijke aanduiding voor tekst 13">
            <a:extLst>
              <a:ext uri="{FF2B5EF4-FFF2-40B4-BE49-F238E27FC236}">
                <a16:creationId xmlns:a16="http://schemas.microsoft.com/office/drawing/2014/main" id="{39781C1C-B34B-4D12-BF86-20D46752E83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nl-NL" dirty="0"/>
              <a:t>Hart - beseffen</a:t>
            </a:r>
          </a:p>
        </p:txBody>
      </p:sp>
      <p:sp>
        <p:nvSpPr>
          <p:cNvPr id="15" name="Tijdelijke aanduiding voor tekst 14">
            <a:extLst>
              <a:ext uri="{FF2B5EF4-FFF2-40B4-BE49-F238E27FC236}">
                <a16:creationId xmlns:a16="http://schemas.microsoft.com/office/drawing/2014/main" id="{F811D642-4161-4FA9-B8C5-0762F72CECC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nl-NL" dirty="0"/>
              <a:t>Handen - kunnen</a:t>
            </a:r>
          </a:p>
        </p:txBody>
      </p:sp>
    </p:spTree>
    <p:extLst>
      <p:ext uri="{BB962C8B-B14F-4D97-AF65-F5344CB8AC3E}">
        <p14:creationId xmlns:p14="http://schemas.microsoft.com/office/powerpoint/2010/main" val="3826839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Alleen Christus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De kernvraag achter </a:t>
            </a:r>
            <a:r>
              <a:rPr lang="nl-NL" i="1" dirty="0" err="1"/>
              <a:t>Solus</a:t>
            </a:r>
            <a:r>
              <a:rPr lang="nl-NL" i="1" dirty="0"/>
              <a:t> Christus</a:t>
            </a:r>
            <a:r>
              <a:rPr lang="nl-NL" dirty="0"/>
              <a:t> is:</a:t>
            </a:r>
          </a:p>
          <a:p>
            <a:r>
              <a:rPr lang="nl-NL" i="1" dirty="0"/>
              <a:t>Als ik door het geloof alleen zalig wordt, wáár moet ik dan in geloven.</a:t>
            </a:r>
          </a:p>
          <a:p>
            <a:endParaRPr lang="nl-NL" i="1" dirty="0"/>
          </a:p>
          <a:p>
            <a:r>
              <a:rPr lang="nl-NL" dirty="0"/>
              <a:t>Het antwoord: In Christus alleen. </a:t>
            </a:r>
          </a:p>
          <a:p>
            <a:r>
              <a:rPr lang="nl-NL" dirty="0"/>
              <a:t>Hij alleen maakt mij helemaal zalig.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2050" name="Picture 2" descr="Cross, Sunset, Sunrise, Hill, Sky, Sun, Crucifixion">
            <a:extLst>
              <a:ext uri="{FF2B5EF4-FFF2-40B4-BE49-F238E27FC236}">
                <a16:creationId xmlns:a16="http://schemas.microsoft.com/office/drawing/2014/main" id="{1FECF310-84A0-4CC9-BF08-F155092903D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65" r="20965"/>
          <a:stretch>
            <a:fillRect/>
          </a:stretch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042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als Zaligmaker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Wij hebben geen bemiddeling van mensen of heiligen nodig.</a:t>
            </a:r>
          </a:p>
          <a:p>
            <a:r>
              <a:rPr lang="nl-NL" dirty="0"/>
              <a:t>Wij hebben aan Christus als Middelaar genoeg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3074" name="Picture 2" descr="St Francis, Catholic, Saint, Holy, Francis, Church">
            <a:extLst>
              <a:ext uri="{FF2B5EF4-FFF2-40B4-BE49-F238E27FC236}">
                <a16:creationId xmlns:a16="http://schemas.microsoft.com/office/drawing/2014/main" id="{D8362B59-3739-49BB-935E-CF745E51878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38" t="-47290" r="-1" b="-47290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4911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als Voorbidder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Wij hebben geen heiligen nodig die voor ons bidden.</a:t>
            </a:r>
          </a:p>
          <a:p>
            <a:r>
              <a:rPr lang="nl-NL" dirty="0"/>
              <a:t>Christus bidt voor ons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098" name="Picture 2" descr="Hands, Pray, Prayer, Praying Hands, Faith, Folded, Hope">
            <a:extLst>
              <a:ext uri="{FF2B5EF4-FFF2-40B4-BE49-F238E27FC236}">
                <a16:creationId xmlns:a16="http://schemas.microsoft.com/office/drawing/2014/main" id="{BBC6375D-D7BA-45C8-B910-A4128FC5413B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329" t="-29" r="37103" b="29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1332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el 8">
            <a:extLst>
              <a:ext uri="{FF2B5EF4-FFF2-40B4-BE49-F238E27FC236}">
                <a16:creationId xmlns:a16="http://schemas.microsoft.com/office/drawing/2014/main" id="{A69B8CAE-770A-4C58-92C7-D9475330D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NL" dirty="0"/>
              <a:t>Christus als Leermeester</a:t>
            </a:r>
          </a:p>
        </p:txBody>
      </p:sp>
      <p:sp>
        <p:nvSpPr>
          <p:cNvPr id="11" name="Tijdelijke aanduiding voor tekst 10">
            <a:extLst>
              <a:ext uri="{FF2B5EF4-FFF2-40B4-BE49-F238E27FC236}">
                <a16:creationId xmlns:a16="http://schemas.microsoft.com/office/drawing/2014/main" id="{06D258A4-7605-4943-9AF6-521350406AF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nl-NL" dirty="0"/>
              <a:t>Christus is onze Leermeester</a:t>
            </a:r>
          </a:p>
          <a:p>
            <a:r>
              <a:rPr lang="nl-NL" dirty="0"/>
              <a:t>Christus heeft 2 sacramenten ingesteld</a:t>
            </a:r>
          </a:p>
          <a:p>
            <a:pPr marL="285750" indent="-285750">
              <a:buFontTx/>
              <a:buChar char="-"/>
            </a:pPr>
            <a:r>
              <a:rPr lang="nl-NL" dirty="0"/>
              <a:t>Heilige Doop</a:t>
            </a:r>
          </a:p>
          <a:p>
            <a:pPr marL="285750" indent="-285750">
              <a:buFontTx/>
              <a:buChar char="-"/>
            </a:pPr>
            <a:r>
              <a:rPr lang="nl-NL" dirty="0"/>
              <a:t>Heilig Avondmaal</a:t>
            </a:r>
          </a:p>
        </p:txBody>
      </p:sp>
      <p:sp>
        <p:nvSpPr>
          <p:cNvPr id="10" name="Tijdelijke aanduiding voor verticale tekst 9">
            <a:extLst>
              <a:ext uri="{FF2B5EF4-FFF2-40B4-BE49-F238E27FC236}">
                <a16:creationId xmlns:a16="http://schemas.microsoft.com/office/drawing/2014/main" id="{9E4AEB55-2B17-46D6-B2F9-3B5A21C62AA7}"/>
              </a:ext>
            </a:extLst>
          </p:cNvPr>
          <p:cNvSpPr>
            <a:spLocks noGrp="1"/>
          </p:cNvSpPr>
          <p:nvPr>
            <p:ph type="body" orient="vert" sz="quarter" idx="10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5122" name="Picture 2" descr="School, Teacher, Professor, Students, Education">
            <a:extLst>
              <a:ext uri="{FF2B5EF4-FFF2-40B4-BE49-F238E27FC236}">
                <a16:creationId xmlns:a16="http://schemas.microsoft.com/office/drawing/2014/main" id="{8011CDB7-1C06-4D82-A73D-F41D0847731A}"/>
              </a:ext>
            </a:extLst>
          </p:cNvPr>
          <p:cNvPicPr>
            <a:picLocks noGrp="1" noChangeAspect="1" noChangeArrowheads="1"/>
          </p:cNvPicPr>
          <p:nvPr>
            <p:ph type="pic" sz="quarter" idx="1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36" t="-26" b="9147"/>
          <a:stretch/>
        </p:blipFill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03422964"/>
      </p:ext>
    </p:extLst>
  </p:cSld>
  <p:clrMapOvr>
    <a:masterClrMapping/>
  </p:clrMapOvr>
</p:sld>
</file>

<file path=ppt/theme/theme1.xml><?xml version="1.0" encoding="utf-8"?>
<a:theme xmlns:a="http://schemas.openxmlformats.org/drawingml/2006/main" name="Leer Mij 18plus">
  <a:themeElements>
    <a:clrScheme name="Leer mij - 18plus">
      <a:dk1>
        <a:srgbClr val="CB094B"/>
      </a:dk1>
      <a:lt1>
        <a:srgbClr val="FFFFFF"/>
      </a:lt1>
      <a:dk2>
        <a:srgbClr val="DFDB2C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DFDB2C"/>
      </a:accent6>
      <a:hlink>
        <a:srgbClr val="0563C1"/>
      </a:hlink>
      <a:folHlink>
        <a:srgbClr val="954F72"/>
      </a:folHlink>
    </a:clrScheme>
    <a:fontScheme name="LeerMij-HHJO">
      <a:majorFont>
        <a:latin typeface="Segoe UI"/>
        <a:ea typeface=""/>
        <a:cs typeface=""/>
      </a:majorFont>
      <a:minorFont>
        <a:latin typeface="ITC Officina Serif Std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erMij-presentatie-18plus-sjab" id="{4BB35A61-6A7C-4DC8-83ED-E5AA1DBEFBAF}" vid="{16AA78EF-D829-494D-BDD3-3F58760D068F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0BC70FFD46EB64A9EE26A6E03DEE16B" ma:contentTypeVersion="17" ma:contentTypeDescription="Een nieuw document maken." ma:contentTypeScope="" ma:versionID="8c2f9ac2b87fc57b1978e03445ccd19d">
  <xsd:schema xmlns:xsd="http://www.w3.org/2001/XMLSchema" xmlns:xs="http://www.w3.org/2001/XMLSchema" xmlns:p="http://schemas.microsoft.com/office/2006/metadata/properties" xmlns:ns2="5e2d06a2-e894-4fc0-9219-8ef4d89372f1" xmlns:ns3="c19d2332-e32d-4cc7-8c90-23eaf66690ea" xmlns:ns4="96dca9ff-5bd5-4b43-9d7b-cce8de49d7bf" targetNamespace="http://schemas.microsoft.com/office/2006/metadata/properties" ma:root="true" ma:fieldsID="b160582b1316b6f1d0a66178553a5204" ns2:_="" ns3:_="" ns4:_="">
    <xsd:import namespace="5e2d06a2-e894-4fc0-9219-8ef4d89372f1"/>
    <xsd:import namespace="c19d2332-e32d-4cc7-8c90-23eaf66690ea"/>
    <xsd:import namespace="96dca9ff-5bd5-4b43-9d7b-cce8de49d7bf"/>
    <xsd:element name="properties">
      <xsd:complexType>
        <xsd:sequence>
          <xsd:element name="documentManagement">
            <xsd:complexType>
              <xsd:all>
                <xsd:element ref="ns2:Hoofdonderwerp" minOccurs="0"/>
                <xsd:element ref="ns2:Tweede_x0020_onderwerp" minOccurs="0"/>
                <xsd:element ref="ns2:Derde_x0020_onderwerp" minOccurs="0"/>
                <xsd:element ref="ns2:Jaar" minOccurs="0"/>
                <xsd:element ref="ns2:Doelgroep" minOccurs="0"/>
                <xsd:element ref="ns2:Gemeent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3:MediaServiceGenerationTime" minOccurs="0"/>
                <xsd:element ref="ns3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e2d06a2-e894-4fc0-9219-8ef4d89372f1" elementFormDefault="qualified">
    <xsd:import namespace="http://schemas.microsoft.com/office/2006/documentManagement/types"/>
    <xsd:import namespace="http://schemas.microsoft.com/office/infopath/2007/PartnerControls"/>
    <xsd:element name="Hoofdonderwerp" ma:index="2" nillable="true" ma:displayName="Hoofdonderwerp" ma:format="Dropdown" ma:internalName="Hoofdonderwerp" ma:readOnly="false">
      <xsd:simpleType>
        <xsd:union memberTypes="dms:Text">
          <xsd:simpleType>
            <xsd:restriction base="dms:Choice">
              <xsd:enumeration value="10+ Leef"/>
              <xsd:enumeration value="Duurzaamheid"/>
              <xsd:enumeration value="Echtscheiding"/>
              <xsd:enumeration value="Dagboek Wolk van getuigen (21+)"/>
              <xsd:enumeration value="Daniël"/>
              <xsd:enumeration value="De kracht van inleiden"/>
              <xsd:enumeration value="Depressiviteit"/>
              <xsd:enumeration value="Diaconaat"/>
              <xsd:enumeration value="Diversen dagboek Raak, Voor jou persoonlijk, roeping"/>
              <xsd:enumeration value="Eindtijd"/>
              <xsd:enumeration value="Erfenis in de hemel"/>
              <xsd:enumeration value="Escape Room"/>
              <xsd:enumeration value="Evaluatie sprekersavonden"/>
              <xsd:enumeration value="Bemoedigingsreis"/>
              <xsd:enumeration value="8+ Zing"/>
              <xsd:enumeration value="Basiscursus Aanpakker"/>
              <xsd:enumeration value="Ben jij een navolger"/>
              <xsd:enumeration value="Bezinningsavond ambtsdragers"/>
              <xsd:enumeration value="CCP verslagen"/>
              <xsd:enumeration value="Christen in de verdediging"/>
              <xsd:enumeration value="Boekje kinderwerk"/>
              <xsd:enumeration value="Homoseksualiteit"/>
              <xsd:enumeration value="Begraven of cremeren"/>
              <xsd:enumeration value="Gospelmuziek"/>
              <xsd:enumeration value="In gesprek"/>
              <xsd:enumeration value="In gesprek met"/>
              <xsd:enumeration value="Bekering"/>
              <xsd:enumeration value="Doeners in de kerk"/>
              <xsd:enumeration value="Brochure Voel je thuis"/>
              <xsd:enumeration value="Aanbod en gemeentepakket HHJO"/>
              <xsd:enumeration value="Gebed"/>
              <xsd:enumeration value="Externe sprekerslijst voor JV-avond"/>
              <xsd:enumeration value="Buigen voor de wereld"/>
              <xsd:enumeration value="Doop"/>
              <xsd:enumeration value="Getuigen"/>
              <xsd:enumeration value="App - stille tijd"/>
              <xsd:enumeration value="Biddag"/>
              <xsd:enumeration value="4+ Luister!"/>
              <xsd:enumeration value="6+ Uw God is mijn God"/>
              <xsd:enumeration value="14+ Raak"/>
              <xsd:enumeration value="12+ Geslachtsregister"/>
              <xsd:enumeration value="Filmpjes"/>
              <xsd:enumeration value="Drugs"/>
              <xsd:enumeration value="Belijdend dienen, dienend belijden"/>
              <xsd:enumeration value="Belijdenis doen"/>
              <xsd:enumeration value="Christen zijn"/>
              <xsd:enumeration value="Gouden tips"/>
              <xsd:enumeration value="God spreekt"/>
              <xsd:enumeration value="Autisme"/>
              <xsd:enumeration value="Houvast"/>
              <xsd:enumeration value="Bidden"/>
              <xsd:enumeration value="Gods leiding"/>
              <xsd:enumeration value="Godsbeeld"/>
              <xsd:enumeration value="Inleiding maken"/>
              <xsd:enumeration value="Classis"/>
              <xsd:enumeration value="Verkering"/>
              <xsd:enumeration value="Gevoel en geloof"/>
              <xsd:enumeration value="Colums"/>
              <xsd:enumeration value="Follow the leader"/>
              <xsd:enumeration value="Heiliging"/>
              <xsd:enumeration value="Het sprekende Woord"/>
              <xsd:enumeration value="Heilsfeiten"/>
              <xsd:enumeration value="Geloof en wetenschap"/>
              <xsd:enumeration value="Geloofsopvoeding"/>
              <xsd:enumeration value="Films"/>
              <xsd:enumeration value="Identiteit"/>
              <xsd:enumeration value="Catechese voor verstandelijk beperkten"/>
              <xsd:enumeration value="Cursus Ambtsdrager vd Jeugd v Tegenwoordig"/>
              <xsd:enumeration value="HSV"/>
              <xsd:enumeration value="Gebedsgenezing"/>
              <xsd:enumeration value="Gedoopt - ds. J.C. den Ouden"/>
              <xsd:enumeration value="Cursus liefde en leiding"/>
              <xsd:enumeration value="Cursus Presenteren kan je leren"/>
              <xsd:enumeration value="Jeugdbeleid"/>
              <xsd:enumeration value="Dordtse Leerregels"/>
              <xsd:enumeration value="India"/>
              <xsd:enumeration value="Jeugdcultuur"/>
              <xsd:enumeration value="Cursus ambtsdragers - geloofsvragen jongeren"/>
              <xsd:enumeration value="Boekje belijdenis doen - Pieters"/>
              <xsd:enumeration value="Gedragsproblemen"/>
              <xsd:enumeration value="Games"/>
              <xsd:enumeration value="Evangelisatie"/>
              <xsd:enumeration value="Bidden met kinderen"/>
              <xsd:enumeration value="Catechesemethode Leer mij"/>
              <xsd:enumeration value="Advisering"/>
              <xsd:enumeration value="Gevangenenzorg Nederland"/>
              <xsd:enumeration value="Heilige Geest"/>
              <xsd:enumeration value="Alarmsignaal"/>
              <xsd:enumeration value="Huisgodsdienst"/>
              <xsd:enumeration value="Boekrecensies"/>
              <xsd:enumeration value="Boekje opvoeders"/>
              <xsd:enumeration value="Boekje tienerwerk"/>
              <xsd:enumeration value="Boekje vertellen"/>
              <xsd:enumeration value="Groepsgesprekken"/>
              <xsd:enumeration value="Basiscursus 16+"/>
              <xsd:enumeration value="Biesbosch"/>
              <xsd:enumeration value="Alcohol"/>
              <xsd:enumeration value="Geld en goed"/>
              <xsd:enumeration value="Ik mag ook niks"/>
              <xsd:enumeration value="Goede voornemens"/>
              <xsd:enumeration value="Apogolethiek"/>
              <xsd:enumeration value="Huwelijkscatechese"/>
              <xsd:enumeration value="Drie formulieren"/>
              <xsd:enumeration value="Dankdagkalender"/>
              <xsd:enumeration value="Heart Cry"/>
              <xsd:enumeration value="Gesprekken predikanten"/>
              <xsd:enumeration value="Heidelberger Catechismus"/>
              <xsd:enumeration value="Bijbellezen"/>
              <xsd:enumeration value="Cursus Kinderwerk in de kerk"/>
              <xsd:enumeration value="Gewetensvorming"/>
              <xsd:enumeration value="Boeken"/>
              <xsd:enumeration value="Geloof - Workshop ambtsdragers"/>
              <xsd:enumeration value="Bijbelstudie"/>
              <xsd:enumeration value="Gezondheid en ziekte"/>
              <xsd:enumeration value="Bijbelstudiemethode"/>
              <xsd:enumeration value="Dagboek Geloof (18+)"/>
              <xsd:enumeration value="Cursus tienerwerk"/>
              <xsd:enumeration value="Cursus Vertellen"/>
              <xsd:enumeration value="Dagboek Rotsvast (16+)"/>
              <xsd:enumeration value="Jeugdouderling"/>
              <xsd:enumeration value="Jong in de gemeente"/>
              <xsd:enumeration value="Jong zijn in de gemeente"/>
              <xsd:enumeration value="Jongere in de gemeente"/>
              <xsd:enumeration value="Jongeren in de Bijbel"/>
              <xsd:enumeration value="Jongeren in de stad"/>
              <xsd:enumeration value="Kananese vrouw"/>
              <xsd:enumeration value="Kennismakingsspellen"/>
              <xsd:enumeration value="Kerkblad"/>
              <xsd:enumeration value="Kerstverhalenwedstrijd"/>
              <xsd:enumeration value="Kikkers"/>
              <xsd:enumeration value="Kind in de gemeente"/>
              <xsd:enumeration value="Kinderbijbels"/>
              <xsd:enumeration value="Kinderevangelisatie"/>
              <xsd:enumeration value="King of the Road"/>
              <xsd:enumeration value="Kletsklapper"/>
              <xsd:enumeration value="Kom over en Help"/>
              <xsd:enumeration value="Komen tot Christus"/>
              <xsd:enumeration value="Kwetsbaar ontmoeten"/>
              <xsd:enumeration value="L'Abri-france"/>
              <xsd:enumeration value="Lagerhuis"/>
              <xsd:enumeration value="Landelijke toerustingsdag"/>
              <xsd:enumeration value="Leeg"/>
              <xsd:enumeration value="Leiding geven aan jongeren"/>
              <xsd:enumeration value="Liefde en leiding"/>
              <xsd:enumeration value="Materialisme"/>
              <xsd:enumeration value="Media"/>
              <xsd:enumeration value="Moeten of mogen"/>
              <xsd:enumeration value="Mozesmodel"/>
              <xsd:enumeration value="Muziek"/>
              <xsd:enumeration value="Muziekproject"/>
              <xsd:enumeration value="Nieuwe verenigingen"/>
              <xsd:enumeration value="Nieuwsbrief"/>
              <xsd:enumeration value="Occultisme"/>
              <xsd:enumeration value="Omgaan met regels"/>
              <xsd:enumeration value="Omgang met God - ds. Joh. Post"/>
              <xsd:enumeration value="Onenigheid in de gemeente"/>
              <xsd:enumeration value="Open jeugdwerk"/>
              <xsd:enumeration value="Openingsfolders"/>
              <xsd:enumeration value="Opvoeding"/>
              <xsd:enumeration value="Opvoedmodules"/>
              <xsd:enumeration value="Orde"/>
              <xsd:enumeration value="Orde en gezag"/>
              <xsd:enumeration value="Oud Goud"/>
              <xsd:enumeration value="Overlast"/>
              <xsd:enumeration value="Pesten"/>
              <xsd:enumeration value="Plaatselijk jeugdwerkoverleg"/>
              <xsd:enumeration value="Politiek"/>
              <xsd:enumeration value="Popmuziek"/>
              <xsd:enumeration value="Preekbespreking"/>
              <xsd:enumeration value="Preekmeeschrijfboekje"/>
              <xsd:enumeration value="Prekeningen"/>
              <xsd:enumeration value="Puntuit"/>
              <xsd:enumeration value="Reformatie"/>
              <xsd:enumeration value="Schevolutie"/>
              <xsd:enumeration value="Secularisatie"/>
              <xsd:enumeration value="Seksualiteit"/>
              <xsd:enumeration value="Seksuele opvoeding"/>
              <xsd:enumeration value="Sociale media"/>
              <xsd:enumeration value="Spellenmap"/>
              <xsd:enumeration value="Spelletjes"/>
              <xsd:enumeration value="Stille tijd"/>
              <xsd:enumeration value="Studeren na refoschool"/>
              <xsd:enumeration value="Tijdsbesteding"/>
              <xsd:enumeration value="Tips doorstroming clubs"/>
              <xsd:enumeration value="Tongentaal"/>
              <xsd:enumeration value="Traditie"/>
              <xsd:enumeration value="Vaderhuis"/>
              <xsd:enumeration value="Veilig Jeugdwerk"/>
              <xsd:enumeration value="Verbinding"/>
              <xsd:enumeration value="Verkering"/>
              <xsd:enumeration value="Verslaving"/>
              <xsd:enumeration value="Verwachting"/>
              <xsd:enumeration value="Verwerkingsmap"/>
              <xsd:enumeration value="Visie op jeugdwerk"/>
              <xsd:enumeration value="VMBO-ers"/>
              <xsd:enumeration value="Volg mij"/>
              <xsd:enumeration value="Voorbeelden en verhaaltjes"/>
              <xsd:enumeration value="Voorbeelden financiël beleid"/>
              <xsd:enumeration value="Voorbeeldenquete - cursus HHJO"/>
              <xsd:enumeration value="Voorbeeldstatuen en open jeugdwerk"/>
              <xsd:enumeration value="Vragenspellen"/>
              <xsd:enumeration value="Vreemdelingschap"/>
              <xsd:enumeration value="Vrienden"/>
              <xsd:enumeration value="Vriendschap"/>
              <xsd:enumeration value="Vrouwengespreksgroep"/>
              <xsd:enumeration value="Welkom Thuis"/>
              <xsd:enumeration value="Wereldgezondheidsdag"/>
              <xsd:enumeration value="Werkvormen"/>
              <xsd:enumeration value="Wie ben ik"/>
              <xsd:enumeration value="Wie is mijn naaste"/>
              <xsd:enumeration value="Zelfbeeld"/>
              <xsd:enumeration value="Zicht op jongeren"/>
              <xsd:enumeration value="Zijt getrouw"/>
              <xsd:enumeration value="Zondagschool"/>
              <xsd:enumeration value="Zonde"/>
              <xsd:enumeration value="Zorg"/>
            </xsd:restriction>
          </xsd:simpleType>
        </xsd:union>
      </xsd:simpleType>
    </xsd:element>
    <xsd:element name="Tweede_x0020_onderwerp" ma:index="3" nillable="true" ma:displayName="Tweede onderwerp" ma:format="Dropdown" ma:internalName="Tweede_x0020_onderwerp" ma:readOnly="false">
      <xsd:simpleType>
        <xsd:union memberTypes="dms:Text">
          <xsd:simpleType>
            <xsd:restriction base="dms:Choice">
              <xsd:enumeration value="1. Voorrede"/>
              <xsd:enumeration value="2. Verkiezing en verwerping"/>
              <xsd:enumeration value="2016 nr 3 Werk in de kerk"/>
              <xsd:enumeration value="2016 nr 4 Gevangenenzorg Nederland"/>
              <xsd:enumeration value="2017 nr 1 Net als jij, misschien ietsje anders"/>
              <xsd:enumeration value="2017 nr 2 Hel en hemel, licht en duisternis"/>
              <xsd:enumeration value="2017 nr 3 500 jaar reformatie"/>
              <xsd:enumeration value="2017 nr 4 Bijbellezen en Bijbelstudie"/>
              <xsd:enumeration value="3. Dood van Christus en verlossing van mensen"/>
              <xsd:enumeration value="4. Intermezzo - Jong gestorven kinderen"/>
              <xsd:enumeration value="5. Verdorvenheid van mensen en bekering tot God"/>
              <xsd:enumeration value="6. Volharding der heiligen"/>
              <xsd:enumeration value="Algemeen"/>
              <xsd:enumeration value="artikelen boekjes doop"/>
              <xsd:enumeration value="Basislezing"/>
              <xsd:enumeration value="Bestaande catechesemethoden"/>
              <xsd:enumeration value="Besteloverzicht"/>
              <xsd:enumeration value="Bijbelroosters"/>
              <xsd:enumeration value="Bijdragen"/>
              <xsd:enumeration value="Bijlagen bij brochure Veilig Jeugdwerk"/>
              <xsd:enumeration value="Bijlagen voor op de website"/>
              <xsd:enumeration value="Catechese (kinderen met down)"/>
              <xsd:enumeration value="Cover"/>
              <xsd:enumeration value="De kracht van inleiden - gehouden cursusavonden"/>
              <xsd:enumeration value="De kracht van inleiden - in 2, 3 en 4 avonden"/>
              <xsd:enumeration value="De Tien Geboden"/>
              <xsd:enumeration value="december - Landelijke actie"/>
              <xsd:enumeration value="Diversen"/>
              <xsd:enumeration value="Documenten 2012"/>
              <xsd:enumeration value="Enquete uitslag JFSG 2015"/>
              <xsd:enumeration value="Evangelisatie"/>
              <xsd:enumeration value="Extra invulling"/>
              <xsd:enumeration value="februari - Altijd online"/>
              <xsd:enumeration value="Filmpjes"/>
              <xsd:enumeration value="Foto's"/>
              <xsd:enumeration value="Foto's en illustraties"/>
              <xsd:enumeration value="Gecorriceerde kopij"/>
              <xsd:enumeration value="Gecorrigeerde kopij"/>
              <xsd:enumeration value="Gerediceerde kopij"/>
              <xsd:enumeration value="Geredigeerde kopij"/>
              <xsd:enumeration value="Getuigen zijn"/>
              <xsd:enumeration value="Handboek ZODK"/>
              <xsd:enumeration value="Het gebed"/>
              <xsd:enumeration value="Het geloof"/>
              <xsd:enumeration value="Huwelijk"/>
              <xsd:enumeration value="Illustraties"/>
              <xsd:enumeration value="Info reader"/>
              <xsd:enumeration value="Inhoud"/>
              <xsd:enumeration value="Inhoud materiaal"/>
              <xsd:enumeration value="Inhoud methode"/>
              <xsd:enumeration value="Inspirerende verhalen op site"/>
              <xsd:enumeration value="Inspirerentie intro's"/>
              <xsd:enumeration value="Inzet HHJO m.b.t. opvoedavonden"/>
              <xsd:enumeration value="Jongerendag"/>
              <xsd:enumeration value="Jury"/>
              <xsd:enumeration value="Kamp 15+"/>
              <xsd:enumeration value="Kernuitspraken"/>
              <xsd:enumeration value="Kerstprogramma"/>
              <xsd:enumeration value="Kerstverhalen"/>
              <xsd:enumeration value="Kerstverhalenwedstrijd"/>
              <xsd:enumeration value="Keuzemogelijkheid 1"/>
              <xsd:enumeration value="Keuzemogelijkheid 2"/>
              <xsd:enumeration value="Kinderevangelisatie"/>
              <xsd:enumeration value="Kopij"/>
              <xsd:enumeration value="Landelijke actie"/>
              <xsd:enumeration value="Lay-out"/>
              <xsd:enumeration value="Lessen catechese"/>
              <xsd:enumeration value="Lezingen Ritmeester"/>
              <xsd:enumeration value="LIB - Afhakers"/>
              <xsd:enumeration value="LIB - Zingen"/>
              <xsd:enumeration value="Literatuur rondom opvoeding"/>
              <xsd:enumeration value="mei - Heil en hulp"/>
              <xsd:enumeration value="Melissant"/>
              <xsd:enumeration value="Modulaire reader opvoedkring"/>
              <xsd:enumeration value="Moeder-dochterdagen"/>
              <xsd:enumeration value="Notulen"/>
              <xsd:enumeration value="Onderzoeken"/>
              <xsd:enumeration value="Opnames"/>
              <xsd:enumeration value="Overige documenten"/>
              <xsd:enumeration value="Pilot en behoeftepeiling"/>
              <xsd:enumeration value="Planning kerkblad"/>
              <xsd:enumeration value="PP gemeenteavonden en achtergrondliteratuur"/>
              <xsd:enumeration value="PPT Doeners Gemeenten"/>
              <xsd:enumeration value="PPT Gemeenten"/>
              <xsd:enumeration value="PR"/>
              <xsd:enumeration value="Presentatie overleg HHJO - CE"/>
              <xsd:enumeration value="Presentaties"/>
              <xsd:enumeration value="Prezi 'Jonge kinderen in de gemeente' - Workshop"/>
              <xsd:enumeration value="Prezi 'Kind in de gemeente' - Hoofdlezing"/>
              <xsd:enumeration value="Prezi 'Oudere kinderen in de gemeente' - Workshop"/>
              <xsd:enumeration value="Proefdruk"/>
              <xsd:enumeration value="Puntuit"/>
              <xsd:enumeration value="PVE, digitaal platform en projectplan"/>
              <xsd:enumeration value="Reader huwelijkscatechese"/>
              <xsd:enumeration value="Reader sociale media"/>
              <xsd:enumeration value="Recensie"/>
              <xsd:enumeration value="Recensies"/>
              <xsd:enumeration value="Scribenten - Geredigeerd"/>
              <xsd:enumeration value="Scriptie"/>
              <xsd:enumeration value="september - Waarde van geloofsbelijdenis"/>
              <xsd:enumeration value="Studentenconferentie"/>
              <xsd:enumeration value="Symposium"/>
              <xsd:enumeration value="Teamcursus Bijbellezen Bram van Putten"/>
              <xsd:enumeration value="Tekst"/>
              <xsd:enumeration value="Toerusting"/>
              <xsd:enumeration value="Vader-zoonkamp"/>
              <xsd:enumeration value="Verhalen"/>
              <xsd:enumeration value="Verslagen"/>
              <xsd:enumeration value="Video"/>
              <xsd:enumeration value="Website"/>
              <xsd:enumeration value="Website kerstverhalen"/>
              <xsd:enumeration value="Werkvormen"/>
              <xsd:enumeration value="Zicht op de Kerk - Doop"/>
              <xsd:enumeration value="Zicht op de Kerk - Geloofszekerheid"/>
              <xsd:enumeration value="Zicht op de Kerk - Gespreksvoering"/>
              <xsd:enumeration value="Zicht op de Kerk - God ontmoeten"/>
              <xsd:enumeration value="Zicht op de Kerk - Vervolging"/>
            </xsd:restriction>
          </xsd:simpleType>
        </xsd:union>
      </xsd:simpleType>
    </xsd:element>
    <xsd:element name="Derde_x0020_onderwerp" ma:index="4" nillable="true" ma:displayName="Derde onderwerp" ma:format="Dropdown" ma:internalName="Derde_x0020_onderwerp" ma:readOnly="false">
      <xsd:simpleType>
        <xsd:union memberTypes="dms:Text">
          <xsd:simpleType>
            <xsd:restriction base="dms:Choice">
              <xsd:enumeration value="12-14 jaar Deel 1"/>
              <xsd:enumeration value="12-14 jaar Deel 2"/>
              <xsd:enumeration value="12-14 jaar Deel 3"/>
              <xsd:enumeration value="15-17 jaar Deel 1"/>
              <xsd:enumeration value="15-17 jaar Deel 2"/>
              <xsd:enumeration value="18+"/>
              <xsd:enumeration value="20131129"/>
              <xsd:enumeration value="20131213"/>
              <xsd:enumeration value="20131227"/>
              <xsd:enumeration value="20140109"/>
              <xsd:enumeration value="20140123"/>
              <xsd:enumeration value="20140206"/>
              <xsd:enumeration value="20140220"/>
              <xsd:enumeration value="20140306"/>
              <xsd:enumeration value="20140320"/>
              <xsd:enumeration value="20140417"/>
              <xsd:enumeration value="20140501"/>
              <xsd:enumeration value="20140515"/>
              <xsd:enumeration value="20140529"/>
              <xsd:enumeration value="20140612"/>
              <xsd:enumeration value="20140807"/>
              <xsd:enumeration value="20140821"/>
              <xsd:enumeration value="20140904"/>
              <xsd:enumeration value="20141113"/>
              <xsd:enumeration value="20160823 Persbericht"/>
              <xsd:enumeration value="Aangeleverde artikelen"/>
              <xsd:enumeration value="Afbeeldingen"/>
              <xsd:enumeration value="Alexander den Hartog"/>
              <xsd:enumeration value="Behoeftepeiling gemeenten"/>
              <xsd:enumeration value="Belijdeniscatechese"/>
              <xsd:enumeration value="Besprekingen"/>
              <xsd:enumeration value="Brief bij bestelling - augustus"/>
              <xsd:enumeration value="Brief gemeenten - april"/>
              <xsd:enumeration value="Brief gemeenten - juli"/>
              <xsd:enumeration value="Brief juni"/>
              <xsd:enumeration value="Brief kerkenraden - december"/>
              <xsd:enumeration value="content"/>
              <xsd:enumeration value="Covers BSM bij artikel"/>
              <xsd:enumeration value="Concept"/>
              <xsd:enumeration value="De Banier"/>
              <xsd:enumeration value="Definitieve bestanden"/>
              <xsd:enumeration value="Didactici"/>
              <xsd:enumeration value="Doeners in de kerk"/>
              <xsd:enumeration value="Drukbestand en proef"/>
              <xsd:enumeration value="Eindredactie"/>
              <xsd:enumeration value="Enquete n.a.v. pilot - 170323"/>
              <xsd:enumeration value="Folder kerkenraden - niet verzonden"/>
              <xsd:enumeration value="Foto's"/>
              <xsd:enumeration value="Foto's Driestar"/>
              <xsd:enumeration value="Gospelmuziek"/>
              <xsd:enumeration value="HHG Andelst - Zetten e.o"/>
              <xsd:enumeration value="HHG Ede - Bennekom - Wageningen e.o"/>
              <xsd:enumeration value="HHG Elst en HHG Scherpenzeel_ds. W.J. van den Brink"/>
              <xsd:enumeration value="HHG Genemuiden_ds. A. de Groot"/>
              <xsd:enumeration value="HHG Hasselt - Rouveen - Zwolle e.o"/>
              <xsd:enumeration value="HHG Kruiningen_ds. J.R. van Vugt"/>
              <xsd:enumeration value="HHG Montfoort_ds. R.W. Mulder"/>
              <xsd:enumeration value="HHG Nieuw-Lekkerland_ds. J. van Meggelen"/>
              <xsd:enumeration value="HHG Ouderkerk aan den IJssel e.o"/>
              <xsd:enumeration value="HHG Poederoijen en Loevestein_ds. M. van Sligtenhorst"/>
              <xsd:enumeration value="HHG Rijssen_ds. H. Lassche"/>
              <xsd:enumeration value="HHG Schiedam_ds. L. Krooneman"/>
              <xsd:enumeration value="HHG Staphorst_ds. H.J. van Marle"/>
              <xsd:enumeration value="HHG Stolwijk_ds. W. van Klinken"/>
              <xsd:enumeration value="HHG Veen en HHG Werkendam_ ds. L. Treur"/>
              <xsd:enumeration value="HHG Waddinxveen e.o"/>
              <xsd:enumeration value="Indeling leerlijnen  - thema's"/>
              <xsd:enumeration value="Input Driestar"/>
              <xsd:enumeration value="Instructiebijeenkomst catecheten - september 2016"/>
              <xsd:enumeration value="Instructieformulieren"/>
              <xsd:enumeration value="JV in beeld_Doornspijk"/>
              <xsd:enumeration value="JV in beeld_Middelharnis_Sommelsdijk"/>
              <xsd:enumeration value="JV in beeld_Nieuw Lekkerland"/>
              <xsd:enumeration value="Keuzemogelijkheid 1"/>
              <xsd:enumeration value="Keuzemogelijkheid 2"/>
              <xsd:enumeration value="Nieuwsbericht juli"/>
              <xsd:enumeration value="Nieuwsbrief december"/>
              <xsd:enumeration value="Nieuwsbrief juli"/>
              <xsd:enumeration value="NT01 Rondom Jezus"/>
              <xsd:enumeration value="NT02 Het leven van Jezus"/>
              <xsd:enumeration value="Om Sions Wil &amp; Bewaar het Pand"/>
              <xsd:enumeration value="Opzet middag"/>
              <xsd:enumeration value="Persbericht september"/>
              <xsd:enumeration value="Plaatjes PP"/>
              <xsd:enumeration value="Plan van eisen digitaal platform"/>
              <xsd:enumeration value="Popmuziek"/>
              <xsd:enumeration value="PR"/>
              <xsd:enumeration value="PR en introductie"/>
              <xsd:enumeration value="PR en uitnodiging"/>
              <xsd:enumeration value="Prezi.app"/>
              <xsd:enumeration value="Projectplan 2015"/>
              <xsd:enumeration value="Projectplan 2017"/>
              <xsd:enumeration value="Projectplan 2018"/>
              <xsd:enumeration value="Promofilm"/>
              <xsd:enumeration value="Reacties pilot deelnemers"/>
              <xsd:enumeration value="Registratie domeinnaam"/>
              <xsd:enumeration value="Schrijversformat"/>
              <xsd:enumeration value="Seks algemeen"/>
              <xsd:enumeration value="Seks christenen"/>
              <xsd:enumeration value="Seks online en in de media"/>
              <xsd:enumeration value="Telefonische enquete"/>
              <xsd:enumeration value="Templates"/>
              <xsd:enumeration value="Toerustingsdelen 1-4"/>
              <xsd:enumeration value="Tweede reader - concept"/>
              <xsd:enumeration value="Verbonden in geloof"/>
              <xsd:enumeration value="Verhalen website"/>
              <xsd:enumeration value="Vervolg 2017"/>
              <xsd:enumeration value="Vervolg 2018"/>
            </xsd:restriction>
          </xsd:simpleType>
        </xsd:union>
      </xsd:simpleType>
    </xsd:element>
    <xsd:element name="Jaar" ma:index="5" nillable="true" ma:displayName="Jaar" ma:format="Dropdown" ma:internalName="Jaar" ma:readOnly="false">
      <xsd:simpleType>
        <xsd:restriction base="dms:Choice">
          <xsd:enumeration value="2001"/>
          <xsd:enumeration value="2002"/>
          <xsd:enumeration value="2003"/>
          <xsd:enumeration value="2004"/>
          <xsd:enumeration value="2005"/>
          <xsd:enumeration value="2006"/>
          <xsd:enumeration value="2007"/>
          <xsd:enumeration value="2008"/>
          <xsd:enumeration value="2009"/>
          <xsd:enumeration value="2010"/>
          <xsd:enumeration value="2011"/>
          <xsd:enumeration value="2012"/>
          <xsd:enumeration value="2013"/>
          <xsd:enumeration value="2014"/>
          <xsd:enumeration value="2015"/>
          <xsd:enumeration value="2016"/>
          <xsd:enumeration value="2017"/>
          <xsd:enumeration value="2018"/>
          <xsd:enumeration value="2019"/>
          <xsd:enumeration value="2020"/>
          <xsd:enumeration value="2021"/>
        </xsd:restriction>
      </xsd:simpleType>
    </xsd:element>
    <xsd:element name="Doelgroep" ma:index="6" nillable="true" ma:displayName="Doelgroep" ma:format="Dropdown" ma:internalName="Doelgroep" ma:readOnly="false">
      <xsd:simpleType>
        <xsd:union memberTypes="dms:Text">
          <xsd:simpleType>
            <xsd:restriction base="dms:Choice">
              <xsd:enumeration value="-12"/>
              <xsd:enumeration value="-16"/>
              <xsd:enumeration value="16-"/>
              <xsd:enumeration value="16+"/>
              <xsd:enumeration value="Ambtsdragers"/>
              <xsd:enumeration value="Ambtsdragers (thema's)"/>
              <xsd:enumeration value="Gemeentebreed"/>
              <xsd:enumeration value="Jongeren (algemeen)"/>
              <xsd:enumeration value="Jongeren (thema's)"/>
              <xsd:enumeration value="Leidinggevenden (algemeen)"/>
              <xsd:enumeration value="Leidinggevenden 12-"/>
              <xsd:enumeration value="Leidinggevenden 16-"/>
              <xsd:enumeration value="Leidinggevenden 16+"/>
              <xsd:enumeration value="Ouders"/>
            </xsd:restriction>
          </xsd:simpleType>
        </xsd:union>
      </xsd:simpleType>
    </xsd:element>
    <xsd:element name="Gemeente" ma:index="7" nillable="true" ma:displayName="Gemeente" ma:format="Dropdown" ma:internalName="Gemeente">
      <xsd:simpleType>
        <xsd:union memberTypes="dms:Text">
          <xsd:simpleType>
            <xsd:restriction base="dms:Choice">
              <xsd:enumeration value="Hersteld Hervormde Mannenbond"/>
              <xsd:enumeration value="Hersteld Hervormde Vrouwenbond"/>
              <xsd:enumeration value="HHG Aalst"/>
              <xsd:enumeration value="HHG Abbenbroek"/>
              <xsd:enumeration value="HHG Achterberg - Rhenen"/>
              <xsd:enumeration value="HHG Alblasserdam"/>
              <xsd:enumeration value="HHG Apeldoorn"/>
              <xsd:enumeration value="HHG Apeldoorn - 2018"/>
              <xsd:enumeration value="HHG Arnemuiden"/>
              <xsd:enumeration value="HHG Barendrecht"/>
              <xsd:enumeration value="HHG Barneveld"/>
              <xsd:enumeration value="HHG Barneveld e.o"/>
              <xsd:enumeration value="HHG Barneveld-Kootwijkerbroek-Voorthuizen"/>
              <xsd:enumeration value="HHG Blauwkapel - Groenekan"/>
              <xsd:enumeration value="HHG Boven-Hardinxveld"/>
              <xsd:enumeration value="HHG Breukelen"/>
              <xsd:enumeration value="HHG Den Helder"/>
              <xsd:enumeration value="HHG Doornspijk"/>
              <xsd:enumeration value="HHG Ede"/>
              <xsd:enumeration value="HHG Ede - Bennekom - Wageningen e.o"/>
              <xsd:enumeration value="HHG Ede - Bennekom - Wageningen e.o."/>
              <xsd:enumeration value="HHG Elspeet-Vierhouten-Hulshorst-Uddel"/>
              <xsd:enumeration value="HHG Elst"/>
              <xsd:enumeration value="HHG Emst-Epe"/>
              <xsd:enumeration value="HHG Emst-Epe e.o. - Oene-Vaassen-Nijbroek"/>
              <xsd:enumeration value="HHG Gameren"/>
              <xsd:enumeration value="HHG Garderen"/>
              <xsd:enumeration value="HHG Genemuiden"/>
              <xsd:enumeration value="HHG Giessendam - Neder-Hardinxveld - Sliedrecht"/>
              <xsd:enumeration value="HHG Goedereede"/>
              <xsd:enumeration value="HHG Graafstroom"/>
              <xsd:enumeration value="HHG Haaften - Waardenburg"/>
              <xsd:enumeration value="HHG Haaften-Waardenburg"/>
              <xsd:enumeration value="HHG Haarlem"/>
              <xsd:enumeration value="HHG Hardegarijp"/>
              <xsd:enumeration value="HHG Hardinxveld-Giessendam"/>
              <xsd:enumeration value="HHG Harskamp"/>
              <xsd:enumeration value="HHG Hasselt - Rouveen - Zwolle e.o"/>
              <xsd:enumeration value="HHG Hasselt-Rouveen-Zwolle"/>
              <xsd:enumeration value="HHG Heesbeen"/>
              <xsd:enumeration value="HHG Herkingen"/>
              <xsd:enumeration value="HHG Hoevelaken"/>
              <xsd:enumeration value="HHG Hoevelaken - Nijkerkerveen"/>
              <xsd:enumeration value="HHG Hollandscheveld"/>
              <xsd:enumeration value="HHG Hollandscheveld e.o."/>
              <xsd:enumeration value="HHG Houten"/>
              <xsd:enumeration value="HHG Huizen"/>
              <xsd:enumeration value="HHG IJsselmuiden - Grafhorst"/>
              <xsd:enumeration value="HHG IJsselstein"/>
              <xsd:enumeration value="HHG Katwijk aan Zee (Centrale gemeente)"/>
              <xsd:enumeration value="HHG Kerkwijk e.o"/>
              <xsd:enumeration value="HHG Kerkwijk e.o."/>
              <xsd:enumeration value="HHG Kesteren"/>
              <xsd:enumeration value="HHG Kockengen"/>
              <xsd:enumeration value="HHG Korendijk"/>
              <xsd:enumeration value="HHG Kruiningen"/>
              <xsd:enumeration value="HHG Leerbroek"/>
              <xsd:enumeration value="HHG Leerdam - Oosterwijk"/>
              <xsd:enumeration value="HHG Loon op Zand"/>
              <xsd:enumeration value="HHG Lunteren"/>
              <xsd:enumeration value="HHG Lunteren (Centrale gemeente)"/>
              <xsd:enumeration value="HHG Maartensdijk"/>
              <xsd:enumeration value="HHG Melissant"/>
              <xsd:enumeration value="HHG Middelharnis"/>
              <xsd:enumeration value="HHG Middelharnis - Sommelsdijk"/>
              <xsd:enumeration value="HHG Moerkapelle"/>
              <xsd:enumeration value="HHG Monster-'s Gravenzande"/>
              <xsd:enumeration value="HHG Montfoort"/>
              <xsd:enumeration value="HHG Nederhemert"/>
              <xsd:enumeration value="HHG Nederlangbroek"/>
              <xsd:enumeration value="HHG Nieuwaal"/>
              <xsd:enumeration value="HHG Nieuwe-Tonge"/>
              <xsd:enumeration value="HHG Nieuw-Lekkerland"/>
              <xsd:enumeration value="HHG Nieuwleusen"/>
              <xsd:enumeration value="HHG Nieuwleusen - 2018"/>
              <xsd:enumeration value="HHG Niew-Lekkerland"/>
              <xsd:enumeration value="HHG Nijkerk"/>
              <xsd:enumeration value="HHG Numansdorp"/>
              <xsd:enumeration value="HHG Oldebroek - 't Harde"/>
              <xsd:enumeration value="HHG Ooltgensplaat"/>
              <xsd:enumeration value="HHG Oosterwolde"/>
              <xsd:enumeration value="HHG Oosterwolde - 2018"/>
              <xsd:enumeration value="HHG Oosterwolde e.o."/>
              <xsd:enumeration value="HHG Opheusden"/>
              <xsd:enumeration value="HHG Oud-Beijerland"/>
              <xsd:enumeration value="HHG Ouddorp"/>
              <xsd:enumeration value="HHG Ouderkerk aan den IJssel e.o"/>
              <xsd:enumeration value="HHG Papendrecht"/>
              <xsd:enumeration value="HHG Poederoijen en Loevestein"/>
              <xsd:enumeration value="HHG Poortvliet"/>
              <xsd:enumeration value="HHG Putten"/>
              <xsd:enumeration value="HHG Putten - 2018"/>
              <xsd:enumeration value="HHG Putten - Ermelo - Harderwijk - Hierden"/>
              <xsd:enumeration value="HHG Ridderkerk"/>
              <xsd:enumeration value="HHG Rijssen"/>
              <xsd:enumeration value="HHG Rotterdam Kralingse Veer"/>
              <xsd:enumeration value="HHG 's Grevelduin Vrijhoeve Capelle"/>
              <xsd:enumeration value="HHG Scherpenzeel - Renswoude"/>
              <xsd:enumeration value="HHG Scherpenzeel - Rouveen"/>
              <xsd:enumeration value="HHG Scheveningen (Evangelisatie)"/>
              <xsd:enumeration value="HHG Scheveningen (Thabor)"/>
              <xsd:enumeration value="HHG Schiedam"/>
              <xsd:enumeration value="HHG Schoonrewoerd"/>
              <xsd:enumeration value="HHG Sint-Annaland"/>
              <xsd:enumeration value="HHG Sint-Maartensdijk"/>
              <xsd:enumeration value="HHG Sirjansland"/>
              <xsd:enumeration value="HHG Soest"/>
              <xsd:enumeration value="HHG Spijk"/>
              <xsd:enumeration value="HHG Staphorst"/>
              <xsd:enumeration value="HHG Stellendam"/>
              <xsd:enumeration value="HHG Stolwijk"/>
              <xsd:enumeration value="HHG Ter Aar"/>
              <xsd:enumeration value="HHG Terneuzen"/>
              <xsd:enumeration value="HHG Tholen"/>
              <xsd:enumeration value="HHG Urk Elim"/>
              <xsd:enumeration value="HHG Urk Moria"/>
              <xsd:enumeration value="HHG Veen"/>
              <xsd:enumeration value="HHG Veenendaal"/>
              <xsd:enumeration value="HHG Veenendaal - 2017"/>
              <xsd:enumeration value="HHG Vianen"/>
              <xsd:enumeration value="HHG Voorburg"/>
              <xsd:enumeration value="HHG Voorschoten"/>
              <xsd:enumeration value="HHG Vriezenveen"/>
              <xsd:enumeration value="HHG Waarder"/>
              <xsd:enumeration value="HHG Waddinxveen (Dorpstraat)"/>
              <xsd:enumeration value="HHG Waddinxveen e.o"/>
              <xsd:enumeration value="HHG Waddinxveen e.o."/>
              <xsd:enumeration value="HHG Wapenveld - Wezep"/>
              <xsd:enumeration value="HHG Werkendam"/>
              <xsd:enumeration value="HHG Westerhaar"/>
              <xsd:enumeration value="HHG Wijk bij Heusden"/>
              <xsd:enumeration value="HHG Woudenberg"/>
              <xsd:enumeration value="HHG Wouterswoude"/>
              <xsd:enumeration value="HHG Zaltbommel (Evangelisatie)"/>
              <xsd:enumeration value="HHG Zuilichem - Brakel"/>
              <xsd:enumeration value="HHG Zwartebroek - Terschuur"/>
              <xsd:enumeration value="Kerkelijk bureau"/>
            </xsd:restriction>
          </xsd:simpleType>
        </xsd:un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9d2332-e32d-4cc7-8c90-23eaf66690e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Tags" ma:hidden="true" ma:internalName="MediaServiceAutoTags" ma:readOnly="true">
      <xsd:simpleType>
        <xsd:restriction base="dms:Text"/>
      </xsd:simpleType>
    </xsd:element>
    <xsd:element name="MediaServiceOCR" ma:index="15" nillable="true" ma:displayName="Extracted Text" ma:hidden="true" ma:internalName="MediaServiceOCR" ma:readOnly="true">
      <xsd:simpleType>
        <xsd:restriction base="dms:Note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hidden="true" ma:internalName="MediaServiceLocation" ma:readOnly="true">
      <xsd:simpleType>
        <xsd:restriction base="dms:Text"/>
      </xsd:simpleType>
    </xsd:element>
    <xsd:element name="MediaServiceGenerationTime" ma:index="2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3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dca9ff-5bd5-4b43-9d7b-cce8de49d7bf" elementFormDefault="qualified">
    <xsd:import namespace="http://schemas.microsoft.com/office/2006/documentManagement/types"/>
    <xsd:import namespace="http://schemas.microsoft.com/office/infopath/2007/PartnerControls"/>
    <xsd:element name="SharedWithUsers" ma:index="20" nillable="true" ma:displayName="Gedeeld met" ma:hidden="tru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Gedeeld met details" ma:hidden="true" ma:internalName="SharedWithDetail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displayName="Inhoudstype"/>
        <xsd:element ref="dc:title" minOccurs="0" maxOccurs="1" ma:index="1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rde_x0020_onderwerp xmlns="5e2d06a2-e894-4fc0-9219-8ef4d89372f1">18+</Derde_x0020_onderwerp>
    <Hoofdonderwerp xmlns="5e2d06a2-e894-4fc0-9219-8ef4d89372f1">Catechesemethode Leer mij</Hoofdonderwerp>
    <Tweede_x0020_onderwerp xmlns="5e2d06a2-e894-4fc0-9219-8ef4d89372f1">Inhoud methode</Tweede_x0020_onderwerp>
    <Jaar xmlns="5e2d06a2-e894-4fc0-9219-8ef4d89372f1">2019</Jaar>
    <Gemeente xmlns="5e2d06a2-e894-4fc0-9219-8ef4d89372f1" xsi:nil="true"/>
    <Doelgroep xmlns="5e2d06a2-e894-4fc0-9219-8ef4d89372f1">Ambtsdragers</Doelgroep>
  </documentManagement>
</p:properties>
</file>

<file path=customXml/itemProps1.xml><?xml version="1.0" encoding="utf-8"?>
<ds:datastoreItem xmlns:ds="http://schemas.openxmlformats.org/officeDocument/2006/customXml" ds:itemID="{B04871CE-42FC-4EE9-A200-A4F441EA73B2}"/>
</file>

<file path=customXml/itemProps2.xml><?xml version="1.0" encoding="utf-8"?>
<ds:datastoreItem xmlns:ds="http://schemas.openxmlformats.org/officeDocument/2006/customXml" ds:itemID="{442317E4-AFCF-4BAD-992B-0DE671F43335}"/>
</file>

<file path=customXml/itemProps3.xml><?xml version="1.0" encoding="utf-8"?>
<ds:datastoreItem xmlns:ds="http://schemas.openxmlformats.org/officeDocument/2006/customXml" ds:itemID="{D5645F4A-6821-4682-BB0D-46EBD232D5BA}"/>
</file>

<file path=docProps/app.xml><?xml version="1.0" encoding="utf-8"?>
<Properties xmlns="http://schemas.openxmlformats.org/officeDocument/2006/extended-properties" xmlns:vt="http://schemas.openxmlformats.org/officeDocument/2006/docPropsVTypes">
  <Template>LeerMij-catechesatiemethode-HHJO-18plus</Template>
  <TotalTime>42</TotalTime>
  <Words>325</Words>
  <Application>Microsoft Office PowerPoint</Application>
  <PresentationFormat>Breedbeeld</PresentationFormat>
  <Paragraphs>59</Paragraphs>
  <Slides>16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1" baseType="lpstr">
      <vt:lpstr>Arial</vt:lpstr>
      <vt:lpstr>Calibri</vt:lpstr>
      <vt:lpstr>ITC Officina Serif Std Book</vt:lpstr>
      <vt:lpstr>Segoe UI</vt:lpstr>
      <vt:lpstr>Leer Mij 18plus</vt:lpstr>
      <vt:lpstr>De vijf sola’s</vt:lpstr>
      <vt:lpstr>Opening</vt:lpstr>
      <vt:lpstr>Bijbelstudie</vt:lpstr>
      <vt:lpstr>Binnenkomer</vt:lpstr>
      <vt:lpstr>Doelen</vt:lpstr>
      <vt:lpstr>Alleen Christus</vt:lpstr>
      <vt:lpstr>Christus als Zaligmaker</vt:lpstr>
      <vt:lpstr>Christus als Voorbidder</vt:lpstr>
      <vt:lpstr>Christus als Leermeester</vt:lpstr>
      <vt:lpstr>Christus als Hoofd van Zijn gemeente</vt:lpstr>
      <vt:lpstr>Verwerkingsvragen</vt:lpstr>
      <vt:lpstr>Samenvatting</vt:lpstr>
      <vt:lpstr>Huiswerk volgende keer</vt:lpstr>
      <vt:lpstr>Wat moet je geloven?</vt:lpstr>
      <vt:lpstr>Brief</vt:lpstr>
      <vt:lpstr>Woordweb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S.T. Lagendijk</dc:creator>
  <cp:lastModifiedBy>S.T. Lagendijk</cp:lastModifiedBy>
  <cp:revision>45</cp:revision>
  <dcterms:created xsi:type="dcterms:W3CDTF">2019-09-18T09:58:23Z</dcterms:created>
  <dcterms:modified xsi:type="dcterms:W3CDTF">2019-09-18T14:52:19Z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0x01010080BC70FFD46EB64A9EE26A6E03DEE16B</vt:lpwstr>
  </property>
</Properties>
</file>