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371"/>
  </p:normalViewPr>
  <p:slideViewPr>
    <p:cSldViewPr snapToObjects="1">
      <p:cViewPr>
        <p:scale>
          <a:sx n="100" d="100"/>
          <a:sy n="100" d="100"/>
        </p:scale>
        <p:origin x="81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5" d="100"/>
          <a:sy n="95" d="100"/>
        </p:scale>
        <p:origin x="36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28-10-2019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</a:t>
            </a:r>
            <a:r>
              <a:rPr lang="nl-NL" dirty="0" err="1"/>
              <a:t>Ignation</a:t>
            </a:r>
            <a:r>
              <a:rPr lang="nl-NL" dirty="0"/>
              <a:t> van Antiochië, één van de apostolische vaders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8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 een landkaart uit de tijd van Paulus uit.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catechisanten de gemeenten uit de brieven van Paulus en die uit Openbaring opzoeken en omcirkelen/aangeven op de kaart.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de loop van het evangelie. Eventueel kunnen catechisanten in 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StudieBijbel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/Bijbel met Uitleg de inleidende stukjes bij de brieven lezen en zo lezen hoe de gemeenten zijn ontstaan.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Vroege Kerk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kerk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vroege kerk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vallen vroege christenen op?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colosseum">
            <a:extLst>
              <a:ext uri="{FF2B5EF4-FFF2-40B4-BE49-F238E27FC236}">
                <a16:creationId xmlns:a16="http://schemas.microsoft.com/office/drawing/2014/main" id="{E6232E72-4EFE-4A5E-9DAD-DEFCB136D54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201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44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 het Oude Testament bestaat de kerk uit het nageslacht van Abraham (Israël).</a:t>
            </a:r>
          </a:p>
          <a:p>
            <a:r>
              <a:rPr lang="nl-NL" dirty="0"/>
              <a:t>In het Nieuwe Testament worden de gelovigen uit de heidenen ook opgenomen in de kerk.</a:t>
            </a:r>
          </a:p>
          <a:p>
            <a:r>
              <a:rPr lang="nl-NL" dirty="0"/>
              <a:t>De apostolische vaders verdedigden de leer van de apostelen, nadat de apostelen gestorven waren. Ze stelden de apostolische geloofsbelijdenis op.</a:t>
            </a:r>
          </a:p>
          <a:p>
            <a:r>
              <a:rPr lang="nl-NL" dirty="0"/>
              <a:t>De kerkvaders dachten door over de apostolische geloofsbelijdenis en werden de vaders van de kerk.</a:t>
            </a:r>
          </a:p>
          <a:p>
            <a:r>
              <a:rPr lang="nl-NL" dirty="0"/>
              <a:t>De vroege christenen vielen op door hun levensstijl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als Paulus niet gegaan was?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Bekijk de kaartjes achterin de Bijbel over de zendingsreizen van Paulus. </a:t>
            </a:r>
          </a:p>
          <a:p>
            <a:r>
              <a:rPr lang="nl-NL" dirty="0"/>
              <a:t>Wat zou het betekent hebben als de Heere Paulus </a:t>
            </a:r>
            <a:r>
              <a:rPr lang="nl-NL" i="1" dirty="0"/>
              <a:t>niet</a:t>
            </a:r>
            <a:r>
              <a:rPr lang="nl-NL" dirty="0"/>
              <a:t> over de wereld had gestuurd? </a:t>
            </a:r>
          </a:p>
          <a:p>
            <a:r>
              <a:rPr lang="nl-NL" dirty="0"/>
              <a:t>Waar zouden wij dan in geloven?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8" name="Picture 4" descr="Earth, Planet, World, Globe, Space, Map Of The World">
            <a:extLst>
              <a:ext uri="{FF2B5EF4-FFF2-40B4-BE49-F238E27FC236}">
                <a16:creationId xmlns:a16="http://schemas.microsoft.com/office/drawing/2014/main" id="{0CD974DF-8FF7-4697-9368-5E3A5AFB4DB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r="282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Alternatieve verwerkingsopdracht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6EB7658-6125-41BF-9401-E3DAD7448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Brief van </a:t>
            </a:r>
            <a:r>
              <a:rPr lang="nl-NL" dirty="0" err="1"/>
              <a:t>Diognetus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Lees de brief van </a:t>
            </a:r>
            <a:r>
              <a:rPr lang="nl-NL" dirty="0" err="1"/>
              <a:t>Diognetus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Wat herken je in je eigen gemeente van wat </a:t>
            </a:r>
            <a:r>
              <a:rPr lang="nl-NL" dirty="0" err="1"/>
              <a:t>Diognetus</a:t>
            </a:r>
            <a:r>
              <a:rPr lang="nl-NL" dirty="0"/>
              <a:t> schrijft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Wat is anders in je gemeente, dan wat </a:t>
            </a:r>
            <a:r>
              <a:rPr lang="nl-NL" dirty="0" err="1"/>
              <a:t>Diognetus</a:t>
            </a:r>
            <a:r>
              <a:rPr lang="nl-NL" dirty="0"/>
              <a:t> schrijft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Wat kunnen wij leren van de christenen over wie </a:t>
            </a:r>
            <a:r>
              <a:rPr lang="nl-NL" dirty="0" err="1"/>
              <a:t>Diognetus</a:t>
            </a:r>
            <a:r>
              <a:rPr lang="nl-NL" dirty="0"/>
              <a:t> schrijft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Old Letters, Old, Letter, Handwriting, Library">
            <a:extLst>
              <a:ext uri="{FF2B5EF4-FFF2-40B4-BE49-F238E27FC236}">
                <a16:creationId xmlns:a16="http://schemas.microsoft.com/office/drawing/2014/main" id="{3B77342D-5F37-4EFF-9267-D9FAD66D30B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1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Brief van Ignatius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de brief van Ignatius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Vat in je eigen woorden samen wat Ignatius schrijft.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Zou jij zo discipel willen zijn, zoals Ignatius is?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Old Letters, Old, Letter, Handwriting, Library">
            <a:extLst>
              <a:ext uri="{FF2B5EF4-FFF2-40B4-BE49-F238E27FC236}">
                <a16:creationId xmlns:a16="http://schemas.microsoft.com/office/drawing/2014/main" id="{5296331D-3818-4C85-A21C-3782D750CD6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1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Debat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Talk, Dialogue, Discussion, Together, Communication">
            <a:extLst>
              <a:ext uri="{FF2B5EF4-FFF2-40B4-BE49-F238E27FC236}">
                <a16:creationId xmlns:a16="http://schemas.microsoft.com/office/drawing/2014/main" id="{CDC93FA7-A0BE-4225-A383-65A14CE6A3A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" t="-28051" r="-1" b="-2258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Paulus’ zendingsreizen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Zoek de gemeenten uit de brieven van Paulus en die uit Openbaring op en omcirkelen/aangeven op de kaart. 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Talk, Dialogue, Discussion, Together, Communication">
            <a:extLst>
              <a:ext uri="{FF2B5EF4-FFF2-40B4-BE49-F238E27FC236}">
                <a16:creationId xmlns:a16="http://schemas.microsoft.com/office/drawing/2014/main" id="{CDC93FA7-A0BE-4225-A383-65A14CE6A3A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" t="-28051" r="-1" b="-2258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arth, Planet, World, Globe, Space, Map Of The World">
            <a:extLst>
              <a:ext uri="{FF2B5EF4-FFF2-40B4-BE49-F238E27FC236}">
                <a16:creationId xmlns:a16="http://schemas.microsoft.com/office/drawing/2014/main" id="{6DEF9104-7535-4576-B3D5-00A80E0D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r="28264"/>
          <a:stretch>
            <a:fillRect/>
          </a:stretch>
        </p:blipFill>
        <p:spPr bwMode="auto">
          <a:xfrm>
            <a:off x="7136400" y="3432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74:2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2 Timotheüs 1:1-18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bij het Bijbelgedeelte op blz. 41.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41.</a:t>
            </a:r>
          </a:p>
        </p:txBody>
      </p:sp>
      <p:pic>
        <p:nvPicPr>
          <p:cNvPr id="1028" name="Picture 4" descr="Isaac Newton, Portrait, Vintage, Calculus, Celebrity">
            <a:extLst>
              <a:ext uri="{FF2B5EF4-FFF2-40B4-BE49-F238E27FC236}">
                <a16:creationId xmlns:a16="http://schemas.microsoft.com/office/drawing/2014/main" id="{70547F3A-F30C-4CCB-B6A9-2D6C85E28AE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r="87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hoe de vroege kerk tot stand is gekomen.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God in voor- en tegenspoed voor Zijn kerk zorgt</a:t>
            </a:r>
            <a:r>
              <a:rPr lang="nl-NL" i="1" dirty="0"/>
              <a:t>.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beargumenteren waarom het belangrijk is om kennis te hebben van de Vroege Kerk.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kerk in het Oude Testament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het woordje ‘kerk’?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hoorde je in het Oude Testament bij de kerk?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terlife, Bad, Baptist, Belief, Bible, Blasphemy, Book">
            <a:extLst>
              <a:ext uri="{FF2B5EF4-FFF2-40B4-BE49-F238E27FC236}">
                <a16:creationId xmlns:a16="http://schemas.microsoft.com/office/drawing/2014/main" id="{B8DDE9AA-1C01-43BF-81D3-8C454E169EA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kerk in het Nieuwe Testament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Wie horen er in het Nieuwe Testament bij de kerk?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Synagogue, Jewish, History, Architecture, Traditional">
            <a:extLst>
              <a:ext uri="{FF2B5EF4-FFF2-40B4-BE49-F238E27FC236}">
                <a16:creationId xmlns:a16="http://schemas.microsoft.com/office/drawing/2014/main" id="{F8C2E9CE-7581-476E-AF2B-DDE6B5F102A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r="28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Apostolische vaders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leefden de apostolische vaders?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worden zij ‘apostolische’ vaders genoemd?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vraag hield de apostolische vaders bezig?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8B0990-B5D1-4263-BD47-6143789440F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-220" b="3954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Kerkvaders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leefden de kerkvaders?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vraag hield de kerkvaders bezig?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zijn de kerkvaders voor ons nog steeds belangrijk?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886A8B04-8758-4EFA-B0DB-FBE816833D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934" b="79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34</TotalTime>
  <Words>530</Words>
  <Application>Microsoft Office PowerPoint</Application>
  <PresentationFormat>Breedbeeld</PresentationFormat>
  <Paragraphs>73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ITC Officina Serif Std Book</vt:lpstr>
      <vt:lpstr>Segoe UI</vt:lpstr>
      <vt:lpstr>Leer Mij 18plus</vt:lpstr>
      <vt:lpstr>De kerk</vt:lpstr>
      <vt:lpstr>Opening</vt:lpstr>
      <vt:lpstr>Bijbelstudie</vt:lpstr>
      <vt:lpstr>Binnenkomer</vt:lpstr>
      <vt:lpstr>Doelen</vt:lpstr>
      <vt:lpstr>De kerk in het Oude Testament</vt:lpstr>
      <vt:lpstr>De kerk in het Nieuwe Testament </vt:lpstr>
      <vt:lpstr>Apostolische vaders</vt:lpstr>
      <vt:lpstr>Kerkvaders</vt:lpstr>
      <vt:lpstr>De vroege kerk</vt:lpstr>
      <vt:lpstr>Verwerkingsvragen</vt:lpstr>
      <vt:lpstr>Samenvatting</vt:lpstr>
      <vt:lpstr>Huiswerk volgende keer</vt:lpstr>
      <vt:lpstr>Wat als Paulus niet gegaan was?</vt:lpstr>
      <vt:lpstr>Alternatieve verwerkingsopdracht</vt:lpstr>
      <vt:lpstr>Brief van Diognetus</vt:lpstr>
      <vt:lpstr>Brief van Ignatius</vt:lpstr>
      <vt:lpstr>Debat</vt:lpstr>
      <vt:lpstr>Paulus’ zendingsreizen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44</cp:revision>
  <dcterms:created xsi:type="dcterms:W3CDTF">2019-09-18T09:58:23Z</dcterms:created>
  <dcterms:modified xsi:type="dcterms:W3CDTF">2019-10-28T16:28:37Z</dcterms:modified>
</cp:coreProperties>
</file>