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2" r:id="rId7"/>
    <p:sldId id="274" r:id="rId8"/>
    <p:sldId id="263" r:id="rId9"/>
    <p:sldId id="264" r:id="rId10"/>
    <p:sldId id="265" r:id="rId11"/>
    <p:sldId id="273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9DAC5-992F-4A7C-9BE8-8937DF1C88B7}" v="4" dt="2020-09-14T14:19:09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 varScale="1">
        <p:scale>
          <a:sx n="119" d="100"/>
          <a:sy n="119" d="100"/>
        </p:scale>
        <p:origin x="9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7F49DAC5-992F-4A7C-9BE8-8937DF1C88B7}"/>
    <pc:docChg chg="undo custSel addSld delSld modSld">
      <pc:chgData name="Ds. S.T. Lagendijk" userId="e531ef64983afd4a" providerId="LiveId" clId="{7F49DAC5-992F-4A7C-9BE8-8937DF1C88B7}" dt="2020-09-14T14:26:09.302" v="877" actId="20577"/>
      <pc:docMkLst>
        <pc:docMk/>
      </pc:docMkLst>
      <pc:sldChg chg="modSp mod">
        <pc:chgData name="Ds. S.T. Lagendijk" userId="e531ef64983afd4a" providerId="LiveId" clId="{7F49DAC5-992F-4A7C-9BE8-8937DF1C88B7}" dt="2020-09-14T14:14:15.041" v="15" actId="20577"/>
        <pc:sldMkLst>
          <pc:docMk/>
          <pc:sldMk cId="2861475015" sldId="258"/>
        </pc:sldMkLst>
        <pc:spChg chg="mod">
          <ac:chgData name="Ds. S.T. Lagendijk" userId="e531ef64983afd4a" providerId="LiveId" clId="{7F49DAC5-992F-4A7C-9BE8-8937DF1C88B7}" dt="2020-09-14T14:14:15.041" v="15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7F49DAC5-992F-4A7C-9BE8-8937DF1C88B7}" dt="2020-09-14T14:14:41.623" v="16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7F49DAC5-992F-4A7C-9BE8-8937DF1C88B7}" dt="2020-09-14T14:17:07.181" v="271" actId="20577"/>
        <pc:sldMkLst>
          <pc:docMk/>
          <pc:sldMk cId="459491132" sldId="262"/>
        </pc:sldMkLst>
        <pc:spChg chg="mod">
          <ac:chgData name="Ds. S.T. Lagendijk" userId="e531ef64983afd4a" providerId="LiveId" clId="{7F49DAC5-992F-4A7C-9BE8-8937DF1C88B7}" dt="2020-09-14T14:17:07.181" v="271" actId="20577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7F49DAC5-992F-4A7C-9BE8-8937DF1C88B7}" dt="2020-09-14T14:23:40.264" v="581" actId="20577"/>
        <pc:sldMkLst>
          <pc:docMk/>
          <pc:sldMk cId="1328133256" sldId="263"/>
        </pc:sldMkLst>
        <pc:spChg chg="mod">
          <ac:chgData name="Ds. S.T. Lagendijk" userId="e531ef64983afd4a" providerId="LiveId" clId="{7F49DAC5-992F-4A7C-9BE8-8937DF1C88B7}" dt="2020-09-14T14:23:40.264" v="581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7F49DAC5-992F-4A7C-9BE8-8937DF1C88B7}" dt="2020-09-14T14:24:25.127" v="644" actId="20577"/>
        <pc:sldMkLst>
          <pc:docMk/>
          <pc:sldMk cId="1703422964" sldId="264"/>
        </pc:sldMkLst>
        <pc:spChg chg="mod">
          <ac:chgData name="Ds. S.T. Lagendijk" userId="e531ef64983afd4a" providerId="LiveId" clId="{7F49DAC5-992F-4A7C-9BE8-8937DF1C88B7}" dt="2020-09-14T14:24:25.127" v="644" actId="20577"/>
          <ac:spMkLst>
            <pc:docMk/>
            <pc:sldMk cId="1703422964" sldId="264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7F49DAC5-992F-4A7C-9BE8-8937DF1C88B7}" dt="2020-09-14T14:25:25.593" v="765" actId="20577"/>
        <pc:sldMkLst>
          <pc:docMk/>
          <pc:sldMk cId="2148946444" sldId="265"/>
        </pc:sldMkLst>
        <pc:spChg chg="mod">
          <ac:chgData name="Ds. S.T. Lagendijk" userId="e531ef64983afd4a" providerId="LiveId" clId="{7F49DAC5-992F-4A7C-9BE8-8937DF1C88B7}" dt="2020-09-14T14:25:25.593" v="765" actId="20577"/>
          <ac:spMkLst>
            <pc:docMk/>
            <pc:sldMk cId="2148946444" sldId="265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7F49DAC5-992F-4A7C-9BE8-8937DF1C88B7}" dt="2020-09-14T14:26:09.302" v="877" actId="20577"/>
        <pc:sldMkLst>
          <pc:docMk/>
          <pc:sldMk cId="759115912" sldId="273"/>
        </pc:sldMkLst>
        <pc:spChg chg="mod">
          <ac:chgData name="Ds. S.T. Lagendijk" userId="e531ef64983afd4a" providerId="LiveId" clId="{7F49DAC5-992F-4A7C-9BE8-8937DF1C88B7}" dt="2020-09-14T14:26:09.302" v="877" actId="20577"/>
          <ac:spMkLst>
            <pc:docMk/>
            <pc:sldMk cId="759115912" sldId="273"/>
            <ac:spMk id="11" creationId="{06D258A4-7605-4943-9AF6-521350406AF7}"/>
          </ac:spMkLst>
        </pc:spChg>
      </pc:sldChg>
      <pc:sldChg chg="addSp delSp modSp add mod">
        <pc:chgData name="Ds. S.T. Lagendijk" userId="e531ef64983afd4a" providerId="LiveId" clId="{7F49DAC5-992F-4A7C-9BE8-8937DF1C88B7}" dt="2020-09-14T14:20:21.255" v="426" actId="6549"/>
        <pc:sldMkLst>
          <pc:docMk/>
          <pc:sldMk cId="537933597" sldId="274"/>
        </pc:sldMkLst>
        <pc:spChg chg="add del mod">
          <ac:chgData name="Ds. S.T. Lagendijk" userId="e531ef64983afd4a" providerId="LiveId" clId="{7F49DAC5-992F-4A7C-9BE8-8937DF1C88B7}" dt="2020-09-14T14:18:26.288" v="285"/>
          <ac:spMkLst>
            <pc:docMk/>
            <pc:sldMk cId="537933597" sldId="274"/>
            <ac:spMk id="3" creationId="{C20E6C63-3B80-487E-82E6-8C0E22FED46D}"/>
          </ac:spMkLst>
        </pc:spChg>
        <pc:spChg chg="mod">
          <ac:chgData name="Ds. S.T. Lagendijk" userId="e531ef64983afd4a" providerId="LiveId" clId="{7F49DAC5-992F-4A7C-9BE8-8937DF1C88B7}" dt="2020-09-14T14:17:28.492" v="283" actId="20577"/>
          <ac:spMkLst>
            <pc:docMk/>
            <pc:sldMk cId="537933597" sldId="274"/>
            <ac:spMk id="9" creationId="{A69B8CAE-770A-4C58-92C7-D9475330D4F1}"/>
          </ac:spMkLst>
        </pc:spChg>
        <pc:spChg chg="mod">
          <ac:chgData name="Ds. S.T. Lagendijk" userId="e531ef64983afd4a" providerId="LiveId" clId="{7F49DAC5-992F-4A7C-9BE8-8937DF1C88B7}" dt="2020-09-14T14:20:21.255" v="426" actId="6549"/>
          <ac:spMkLst>
            <pc:docMk/>
            <pc:sldMk cId="537933597" sldId="274"/>
            <ac:spMk id="11" creationId="{06D258A4-7605-4943-9AF6-521350406AF7}"/>
          </ac:spMkLst>
        </pc:spChg>
        <pc:picChg chg="del">
          <ac:chgData name="Ds. S.T. Lagendijk" userId="e531ef64983afd4a" providerId="LiveId" clId="{7F49DAC5-992F-4A7C-9BE8-8937DF1C88B7}" dt="2020-09-14T14:17:57.882" v="284" actId="478"/>
          <ac:picMkLst>
            <pc:docMk/>
            <pc:sldMk cId="537933597" sldId="274"/>
            <ac:picMk id="4" creationId="{2D06279B-1A3C-4BA5-96B5-D358B5C3B518}"/>
          </ac:picMkLst>
        </pc:picChg>
        <pc:picChg chg="add mod">
          <ac:chgData name="Ds. S.T. Lagendijk" userId="e531ef64983afd4a" providerId="LiveId" clId="{7F49DAC5-992F-4A7C-9BE8-8937DF1C88B7}" dt="2020-09-14T14:18:26.288" v="285"/>
          <ac:picMkLst>
            <pc:docMk/>
            <pc:sldMk cId="537933597" sldId="274"/>
            <ac:picMk id="1026" creationId="{ABF84DA9-AA02-4B52-AF27-7CA8E611EE5E}"/>
          </ac:picMkLst>
        </pc:picChg>
        <pc:picChg chg="add del">
          <ac:chgData name="Ds. S.T. Lagendijk" userId="e531ef64983afd4a" providerId="LiveId" clId="{7F49DAC5-992F-4A7C-9BE8-8937DF1C88B7}" dt="2020-09-14T14:19:09.897" v="299"/>
          <ac:picMkLst>
            <pc:docMk/>
            <pc:sldMk cId="537933597" sldId="274"/>
            <ac:picMk id="1028" creationId="{56084FE8-D6F1-4CAC-BDE4-9FA334A523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Als je de Bijbel anders leest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Actuele thema’s 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Alleen staan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Als vasthouden aan wat de Bijbel zegt betekent dat je alleen komt te staan, zou jij dat dan doen?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silhouette of man during sunset">
            <a:extLst>
              <a:ext uri="{FF2B5EF4-FFF2-40B4-BE49-F238E27FC236}">
                <a16:creationId xmlns:a16="http://schemas.microsoft.com/office/drawing/2014/main" id="{A6663BAC-EA6D-4F99-9723-29F23237B7F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Gehoorzamen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doe jij wanneer jouw leven botst met wat </a:t>
            </a:r>
            <a:r>
              <a:rPr lang="nl-NL"/>
              <a:t>de Bijbel zegt?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3" descr="Afbeelding met binnen, tafel, persoon, voorzijde&#10;&#10;Automatisch gegenereerde beschrijving">
            <a:extLst>
              <a:ext uri="{FF2B5EF4-FFF2-40B4-BE49-F238E27FC236}">
                <a16:creationId xmlns:a16="http://schemas.microsoft.com/office/drawing/2014/main" id="{26B3B238-F647-41B3-9D4D-78B88AC88A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>
          <a:xfrm>
            <a:off x="6983413" y="190500"/>
            <a:ext cx="5014912" cy="6477000"/>
          </a:xfrm>
        </p:spPr>
      </p:pic>
    </p:spTree>
    <p:extLst>
      <p:ext uri="{BB962C8B-B14F-4D97-AF65-F5344CB8AC3E}">
        <p14:creationId xmlns:p14="http://schemas.microsoft.com/office/powerpoint/2010/main" val="759115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8.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Niets staat boven de Bijbel, want de Bijbel is het Woord van God.</a:t>
            </a:r>
          </a:p>
          <a:p>
            <a:r>
              <a:rPr lang="nl-NL" dirty="0"/>
              <a:t>De Bijbel botst nogal eens met wat wetenschappers beweren.</a:t>
            </a:r>
          </a:p>
          <a:p>
            <a:r>
              <a:rPr lang="nl-NL" dirty="0"/>
              <a:t>De Bijbel botst met wat in onze samenleving gewoon gevonden wordt.</a:t>
            </a:r>
          </a:p>
          <a:p>
            <a:r>
              <a:rPr lang="nl-NL" dirty="0"/>
              <a:t>De Bijbel botst met wat ons eigen hart graag wil.</a:t>
            </a:r>
          </a:p>
          <a:p>
            <a:r>
              <a:rPr lang="nl-NL" dirty="0"/>
              <a:t>De Bijbel gaat altijd boven wat wij mensen vinden.</a:t>
            </a:r>
          </a:p>
          <a:p>
            <a:r>
              <a:rPr lang="nl-NL" dirty="0"/>
              <a:t>Om de Bijbel te lezen hebben we de Heilige Geest nodig Die ons in  alle waarheid leidt.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119:53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Openbaring 22: 12-21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5.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5.</a:t>
            </a:r>
          </a:p>
        </p:txBody>
      </p:sp>
      <p:pic>
        <p:nvPicPr>
          <p:cNvPr id="4" name="Tijdelijke aanduiding voor afbeelding 3" descr="Afbeelding met binnen, zitten, items, tafel&#10;&#10;Automatisch gegenereerde beschrijving">
            <a:extLst>
              <a:ext uri="{FF2B5EF4-FFF2-40B4-BE49-F238E27FC236}">
                <a16:creationId xmlns:a16="http://schemas.microsoft.com/office/drawing/2014/main" id="{BE27C2AA-BF9B-46C6-91D5-55FA840BD4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dat de Bijbel Gods Woord is en daarom boven de wetenschap en menselijke inzichten staat.</a:t>
            </a:r>
            <a:br>
              <a:rPr lang="nl-NL" dirty="0"/>
            </a:br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dat ik mijn denken en doen moet onderwerpen aan Gods Woord.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alles toetsen aan de Bijbel.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Gods Woord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het verschil tussen: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Bijbel </a:t>
            </a:r>
            <a:r>
              <a:rPr lang="nl-NL" i="1" dirty="0"/>
              <a:t>bevat</a:t>
            </a:r>
            <a:r>
              <a:rPr lang="nl-NL" dirty="0"/>
              <a:t> Gods Woord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De Bijbel </a:t>
            </a:r>
            <a:r>
              <a:rPr lang="nl-NL" i="1" dirty="0"/>
              <a:t>is </a:t>
            </a:r>
            <a:r>
              <a:rPr lang="nl-NL" dirty="0"/>
              <a:t>Gods Woord?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consequentie heeft het voor jou dat de Bijbel Gods Woord is?</a:t>
            </a:r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2A44A599-4B52-4898-AA4D-5269405C76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965" r="20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Boven wetenschap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6 en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doe jij als wat de wetenschap zegt  </a:t>
            </a:r>
            <a:r>
              <a:rPr lang="nl-NL" i="1" dirty="0"/>
              <a:t>botst</a:t>
            </a:r>
            <a:r>
              <a:rPr lang="nl-NL" dirty="0"/>
              <a:t> met wat er in de Bijbel staat?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Einstein, Albert, Classroom, Blackboard, Professor">
            <a:extLst>
              <a:ext uri="{FF2B5EF4-FFF2-40B4-BE49-F238E27FC236}">
                <a16:creationId xmlns:a16="http://schemas.microsoft.com/office/drawing/2014/main" id="{ABF84DA9-AA02-4B52-AF27-7CA8E611EE5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" b="84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3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Boven cultuur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Herken je de voorbeelden die in dit stukje gegeven worden?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botsing van onze cultuur met wat de Bijbel leert, vind jij het lastigst?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buiten, gebouw, stad, klok&#10;&#10;Automatisch gegenereerde beschrijving">
            <a:extLst>
              <a:ext uri="{FF2B5EF4-FFF2-40B4-BE49-F238E27FC236}">
                <a16:creationId xmlns:a16="http://schemas.microsoft.com/office/drawing/2014/main" id="{2D06279B-1A3C-4BA5-96B5-D358B5C3B5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89" r="241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Eerlijk lezen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kun je controleren of jouw uitleg van de Bijbel klopt?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opened book">
            <a:extLst>
              <a:ext uri="{FF2B5EF4-FFF2-40B4-BE49-F238E27FC236}">
                <a16:creationId xmlns:a16="http://schemas.microsoft.com/office/drawing/2014/main" id="{E12C9DC7-D1C4-4561-A6F5-FFFBA111B1A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09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LeerMij-catechesatiemethode-HHJO-18plus</Template>
  <TotalTime>68</TotalTime>
  <Words>351</Words>
  <Application>Microsoft Office PowerPoint</Application>
  <PresentationFormat>Breedbeeld</PresentationFormat>
  <Paragraphs>52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ITC Officina Serif Std Book</vt:lpstr>
      <vt:lpstr>Segoe UI</vt:lpstr>
      <vt:lpstr>Leer Mij 18plus</vt:lpstr>
      <vt:lpstr>Actuele thema’s </vt:lpstr>
      <vt:lpstr>Opening</vt:lpstr>
      <vt:lpstr>Bijbelstudie</vt:lpstr>
      <vt:lpstr>Binnenkomer</vt:lpstr>
      <vt:lpstr>Doelen</vt:lpstr>
      <vt:lpstr>Gods Woord</vt:lpstr>
      <vt:lpstr>Boven wetenschap</vt:lpstr>
      <vt:lpstr>Boven cultuur</vt:lpstr>
      <vt:lpstr>Eerlijk lezen</vt:lpstr>
      <vt:lpstr>Alleen staan</vt:lpstr>
      <vt:lpstr>Gehoorzamen</vt:lpstr>
      <vt:lpstr>Verwerkingsvragen</vt:lpstr>
      <vt:lpstr>Samenvatting</vt:lpstr>
      <vt:lpstr>Huiswerk volgende keer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S.T. Lagendijk</dc:creator>
  <cp:lastModifiedBy>Ds. S.T. Lagendijk</cp:lastModifiedBy>
  <cp:revision>40</cp:revision>
  <dcterms:created xsi:type="dcterms:W3CDTF">2019-09-18T09:58:23Z</dcterms:created>
  <dcterms:modified xsi:type="dcterms:W3CDTF">2020-09-14T14:26:09Z</dcterms:modified>
</cp:coreProperties>
</file>