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7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6371"/>
  </p:normalViewPr>
  <p:slideViewPr>
    <p:cSldViewPr snapToObjects="1">
      <p:cViewPr varScale="1">
        <p:scale>
          <a:sx n="119" d="100"/>
          <a:sy n="119" d="100"/>
        </p:scale>
        <p:origin x="96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. S.T. Lagendijk" userId="e531ef64983afd4a" providerId="LiveId" clId="{B85F60B9-F2E5-4033-BDF8-CB5728460B53}"/>
    <pc:docChg chg="undo custSel delSld modSld">
      <pc:chgData name="Ds. S.T. Lagendijk" userId="e531ef64983afd4a" providerId="LiveId" clId="{B85F60B9-F2E5-4033-BDF8-CB5728460B53}" dt="2020-09-14T14:32:03.776" v="413" actId="114"/>
      <pc:docMkLst>
        <pc:docMk/>
      </pc:docMkLst>
      <pc:sldChg chg="modSp mod">
        <pc:chgData name="Ds. S.T. Lagendijk" userId="e531ef64983afd4a" providerId="LiveId" clId="{B85F60B9-F2E5-4033-BDF8-CB5728460B53}" dt="2020-09-14T14:26:46.698" v="11" actId="20577"/>
        <pc:sldMkLst>
          <pc:docMk/>
          <pc:sldMk cId="2861475015" sldId="258"/>
        </pc:sldMkLst>
        <pc:spChg chg="mod">
          <ac:chgData name="Ds. S.T. Lagendijk" userId="e531ef64983afd4a" providerId="LiveId" clId="{B85F60B9-F2E5-4033-BDF8-CB5728460B53}" dt="2020-09-14T14:26:46.698" v="11" actId="20577"/>
          <ac:spMkLst>
            <pc:docMk/>
            <pc:sldMk cId="2861475015" sldId="258"/>
            <ac:spMk id="5" creationId="{947746EE-8B7F-4EB4-99D7-13C1709CFC01}"/>
          </ac:spMkLst>
        </pc:spChg>
      </pc:sldChg>
      <pc:sldChg chg="del">
        <pc:chgData name="Ds. S.T. Lagendijk" userId="e531ef64983afd4a" providerId="LiveId" clId="{B85F60B9-F2E5-4033-BDF8-CB5728460B53}" dt="2020-09-14T14:26:53.145" v="12" actId="47"/>
        <pc:sldMkLst>
          <pc:docMk/>
          <pc:sldMk cId="53042510" sldId="261"/>
        </pc:sldMkLst>
      </pc:sldChg>
      <pc:sldChg chg="modSp mod">
        <pc:chgData name="Ds. S.T. Lagendijk" userId="e531ef64983afd4a" providerId="LiveId" clId="{B85F60B9-F2E5-4033-BDF8-CB5728460B53}" dt="2020-09-14T14:27:33.998" v="73" actId="20577"/>
        <pc:sldMkLst>
          <pc:docMk/>
          <pc:sldMk cId="459491132" sldId="262"/>
        </pc:sldMkLst>
        <pc:spChg chg="mod">
          <ac:chgData name="Ds. S.T. Lagendijk" userId="e531ef64983afd4a" providerId="LiveId" clId="{B85F60B9-F2E5-4033-BDF8-CB5728460B53}" dt="2020-09-14T14:27:33.998" v="73" actId="20577"/>
          <ac:spMkLst>
            <pc:docMk/>
            <pc:sldMk cId="459491132" sldId="262"/>
            <ac:spMk id="11" creationId="{06D258A4-7605-4943-9AF6-521350406AF7}"/>
          </ac:spMkLst>
        </pc:spChg>
      </pc:sldChg>
      <pc:sldChg chg="addSp delSp modSp mod">
        <pc:chgData name="Ds. S.T. Lagendijk" userId="e531ef64983afd4a" providerId="LiveId" clId="{B85F60B9-F2E5-4033-BDF8-CB5728460B53}" dt="2020-09-14T14:29:30.830" v="215" actId="20577"/>
        <pc:sldMkLst>
          <pc:docMk/>
          <pc:sldMk cId="1328133256" sldId="263"/>
        </pc:sldMkLst>
        <pc:spChg chg="add del">
          <ac:chgData name="Ds. S.T. Lagendijk" userId="e531ef64983afd4a" providerId="LiveId" clId="{B85F60B9-F2E5-4033-BDF8-CB5728460B53}" dt="2020-09-14T14:26:58.052" v="14" actId="22"/>
          <ac:spMkLst>
            <pc:docMk/>
            <pc:sldMk cId="1328133256" sldId="263"/>
            <ac:spMk id="7" creationId="{1B44C880-D0A8-4744-9220-D54D0B394CA0}"/>
          </ac:spMkLst>
        </pc:spChg>
        <pc:spChg chg="mod">
          <ac:chgData name="Ds. S.T. Lagendijk" userId="e531ef64983afd4a" providerId="LiveId" clId="{B85F60B9-F2E5-4033-BDF8-CB5728460B53}" dt="2020-09-14T14:29:30.830" v="215" actId="20577"/>
          <ac:spMkLst>
            <pc:docMk/>
            <pc:sldMk cId="1328133256" sldId="263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B85F60B9-F2E5-4033-BDF8-CB5728460B53}" dt="2020-09-14T14:30:23.231" v="341" actId="20577"/>
        <pc:sldMkLst>
          <pc:docMk/>
          <pc:sldMk cId="1703422964" sldId="264"/>
        </pc:sldMkLst>
        <pc:spChg chg="mod">
          <ac:chgData name="Ds. S.T. Lagendijk" userId="e531ef64983afd4a" providerId="LiveId" clId="{B85F60B9-F2E5-4033-BDF8-CB5728460B53}" dt="2020-09-14T14:30:23.231" v="341" actId="20577"/>
          <ac:spMkLst>
            <pc:docMk/>
            <pc:sldMk cId="1703422964" sldId="264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B85F60B9-F2E5-4033-BDF8-CB5728460B53}" dt="2020-09-14T14:30:43.464" v="342"/>
        <pc:sldMkLst>
          <pc:docMk/>
          <pc:sldMk cId="2148946444" sldId="265"/>
        </pc:sldMkLst>
        <pc:spChg chg="mod">
          <ac:chgData name="Ds. S.T. Lagendijk" userId="e531ef64983afd4a" providerId="LiveId" clId="{B85F60B9-F2E5-4033-BDF8-CB5728460B53}" dt="2020-09-14T14:30:43.464" v="342"/>
          <ac:spMkLst>
            <pc:docMk/>
            <pc:sldMk cId="2148946444" sldId="265"/>
            <ac:spMk id="11" creationId="{06D258A4-7605-4943-9AF6-521350406AF7}"/>
          </ac:spMkLst>
        </pc:spChg>
      </pc:sldChg>
      <pc:sldChg chg="modSp mod">
        <pc:chgData name="Ds. S.T. Lagendijk" userId="e531ef64983afd4a" providerId="LiveId" clId="{B85F60B9-F2E5-4033-BDF8-CB5728460B53}" dt="2020-09-14T14:32:03.776" v="413" actId="114"/>
        <pc:sldMkLst>
          <pc:docMk/>
          <pc:sldMk cId="759115912" sldId="273"/>
        </pc:sldMkLst>
        <pc:spChg chg="mod">
          <ac:chgData name="Ds. S.T. Lagendijk" userId="e531ef64983afd4a" providerId="LiveId" clId="{B85F60B9-F2E5-4033-BDF8-CB5728460B53}" dt="2020-09-14T14:32:03.776" v="413" actId="114"/>
          <ac:spMkLst>
            <pc:docMk/>
            <pc:sldMk cId="759115912" sldId="273"/>
            <ac:spMk id="11" creationId="{06D258A4-7605-4943-9AF6-521350406A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AA42-B0CA-3246-A96B-29A068FD4E7B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5122-91A3-2642-B966-62CAF7FDF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8pl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56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Schepping en evolutie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Actuele thema’s </a:t>
            </a:r>
          </a:p>
        </p:txBody>
      </p:sp>
    </p:spTree>
    <p:extLst>
      <p:ext uri="{BB962C8B-B14F-4D97-AF65-F5344CB8AC3E}">
        <p14:creationId xmlns:p14="http://schemas.microsoft.com/office/powerpoint/2010/main" val="23354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Onze Schepper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kan jij </a:t>
            </a:r>
            <a:r>
              <a:rPr lang="nl-NL" i="1" dirty="0"/>
              <a:t>gedenken aan je Schepper</a:t>
            </a:r>
            <a:r>
              <a:rPr lang="nl-NL" dirty="0"/>
              <a:t>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afbeelding 4" descr="Afbeelding met buiten, teken, zitten, vliegtuig&#10;&#10;Automatisch gegenereerde beschrijving">
            <a:extLst>
              <a:ext uri="{FF2B5EF4-FFF2-40B4-BE49-F238E27FC236}">
                <a16:creationId xmlns:a16="http://schemas.microsoft.com/office/drawing/2014/main" id="{C1B51F4A-08BF-41B7-B93F-D38EC29777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0963" r="209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9115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A263FE-CD0A-453F-85B4-579AFE4CA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14.</a:t>
            </a:r>
          </a:p>
        </p:txBody>
      </p:sp>
    </p:spTree>
    <p:extLst>
      <p:ext uri="{BB962C8B-B14F-4D97-AF65-F5344CB8AC3E}">
        <p14:creationId xmlns:p14="http://schemas.microsoft.com/office/powerpoint/2010/main" val="61658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71651CB-5D1F-4ABC-9B5D-04E846647E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433216"/>
          </a:xfrm>
        </p:spPr>
        <p:txBody>
          <a:bodyPr>
            <a:normAutofit/>
          </a:bodyPr>
          <a:lstStyle/>
          <a:p>
            <a:r>
              <a:rPr lang="nl-NL" dirty="0"/>
              <a:t>God heeft als Schepper recht op Zijn schepselen.</a:t>
            </a:r>
          </a:p>
          <a:p>
            <a:r>
              <a:rPr lang="nl-NL" dirty="0"/>
              <a:t>De Bijbel is leidend voor de manier waarop wij wetenschap bedrijven.</a:t>
            </a:r>
          </a:p>
          <a:p>
            <a:r>
              <a:rPr lang="nl-NL" dirty="0"/>
              <a:t>De dood is na de zondeval in de schepping gekomen.</a:t>
            </a:r>
          </a:p>
          <a:p>
            <a:r>
              <a:rPr lang="nl-NL" dirty="0"/>
              <a:t>God schiep de mens naar Zijn beeld. Daardoor is er een fundamenteel onderscheid tussen mens en dier.</a:t>
            </a:r>
          </a:p>
          <a:p>
            <a:r>
              <a:rPr lang="nl-NL" dirty="0"/>
              <a:t>In de evolutietheorie is er alleen (over)leven voor de sterkste. God ziet om naar het zwakke en het verachte.</a:t>
            </a:r>
          </a:p>
          <a:p>
            <a:r>
              <a:rPr lang="nl-NL" dirty="0"/>
              <a:t>Adam is de voorouder van alle mensen. Met zijn val zijn wij mensen in de dood terechtgekomen.</a:t>
            </a:r>
          </a:p>
          <a:p>
            <a:r>
              <a:rPr lang="nl-NL" dirty="0"/>
              <a:t>Christus is de tweede Adam. Als wij door het geloof Hem toebehoren, verlost Hij ons van de zonde en de dood en geeft ons Gods genadegaven.</a:t>
            </a:r>
          </a:p>
          <a:p>
            <a:r>
              <a:rPr lang="nl-NL" dirty="0"/>
              <a:t>Onze Schepper wil onze </a:t>
            </a:r>
            <a:r>
              <a:rPr lang="nl-NL" dirty="0" err="1"/>
              <a:t>Herschepper</a:t>
            </a:r>
            <a:r>
              <a:rPr lang="nl-NL" dirty="0"/>
              <a:t> zijn.</a:t>
            </a:r>
          </a:p>
        </p:txBody>
      </p:sp>
    </p:spTree>
    <p:extLst>
      <p:ext uri="{BB962C8B-B14F-4D97-AF65-F5344CB8AC3E}">
        <p14:creationId xmlns:p14="http://schemas.microsoft.com/office/powerpoint/2010/main" val="403878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HUISWERK VOLGENDE KEER</a:t>
            </a:r>
          </a:p>
        </p:txBody>
      </p:sp>
      <p:pic>
        <p:nvPicPr>
          <p:cNvPr id="6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757BE91-3EDF-4537-89F7-A7EBD11683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332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21BF2-2BD1-44C3-BF25-533DC4C9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7A283B-C7D9-4835-919B-69D718873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7746EE-8B7F-4EB4-99D7-13C1709CF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19:1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084C7E-64F9-4575-B4FD-3B5BC1921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32FAE45-5234-4D01-8853-DEB9E809E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BA7A59C-4AB9-456F-B1F1-FDF1415D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Genesis 1: 24 – 2: 3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708BF62C-BD84-42A6-A877-9457A0EAD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147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CBB61B8C-2E32-4D5D-89EE-E739367D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23174EF-A8E5-4374-9658-7D3453310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Bijbelstudievragen op bladzijde 11.</a:t>
            </a:r>
          </a:p>
        </p:txBody>
      </p:sp>
      <p:pic>
        <p:nvPicPr>
          <p:cNvPr id="13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5FC66429-015C-42F9-BA9D-197BFBECD2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xfrm>
            <a:off x="6983413" y="190500"/>
            <a:ext cx="5014912" cy="3132138"/>
          </a:xfrm>
          <a:prstGeom prst="rect">
            <a:avLst/>
          </a:prstGeom>
          <a:effectLst/>
        </p:spPr>
      </p:pic>
      <p:pic>
        <p:nvPicPr>
          <p:cNvPr id="14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17066F97-B589-40E6-A361-DA4F5DF7EF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xfrm>
            <a:off x="6983413" y="3535363"/>
            <a:ext cx="5014912" cy="31321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22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E05D46A-2D91-4315-B0C1-791A75AF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6D57D1E-16E0-42E5-B6AC-DD5AA9CDB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Lees de binnenkomer op bladzijde 11.</a:t>
            </a:r>
          </a:p>
        </p:txBody>
      </p:sp>
      <p:pic>
        <p:nvPicPr>
          <p:cNvPr id="1028" name="Picture 4" descr="Charles Robert Darwin, Wetenschappers, Naturalist">
            <a:extLst>
              <a:ext uri="{FF2B5EF4-FFF2-40B4-BE49-F238E27FC236}">
                <a16:creationId xmlns:a16="http://schemas.microsoft.com/office/drawing/2014/main" id="{DAACBD7F-B711-497B-85DA-8855BE30474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" r="22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7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142857B-8345-4A20-B11B-7B5FDF26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9898972-796E-4276-A418-F5692D42F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</a:t>
            </a:r>
            <a:r>
              <a:rPr lang="nl-NL" dirty="0"/>
              <a:t> dat God de wereld in zes dagen heeft geschapen.</a:t>
            </a:r>
            <a:br>
              <a:rPr lang="nl-NL" dirty="0"/>
            </a:br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08A46FE-5EEF-41CD-806C-AC2CD8A1D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</a:t>
            </a:r>
            <a:r>
              <a:rPr lang="nl-NL" dirty="0"/>
              <a:t> dat de Heere mij geschapen heeft tot Zijn eer.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3884E0B-BEA2-4D3F-8D51-B239E6E9A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uitleggen waarom de evolutietheorie voor een christen onaanvaardbaar is.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5F5BC24-883F-433E-A27C-34B2FE47B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Hoofd - weten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9781C1C-B34B-4D12-BF86-20D46752E8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Hart - beseffen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811D642-4161-4FA9-B8C5-0762F72CE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826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Schepping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heeft God het over jouw leven voor het zeggen?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 descr="Afbeelding met zonsondergang, natuur, zon, water&#10;&#10;Automatisch gegenereerde beschrijving">
            <a:extLst>
              <a:ext uri="{FF2B5EF4-FFF2-40B4-BE49-F238E27FC236}">
                <a16:creationId xmlns:a16="http://schemas.microsoft.com/office/drawing/2014/main" id="{34AAEC82-97EF-4A7F-B05F-E5DE992645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7231" b="72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949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Wetenschap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 is wetenschap ontstaan?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moeten wij wetenschap bedrijven?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planet earth close-up photography">
            <a:extLst>
              <a:ext uri="{FF2B5EF4-FFF2-40B4-BE49-F238E27FC236}">
                <a16:creationId xmlns:a16="http://schemas.microsoft.com/office/drawing/2014/main" id="{BC389435-E97A-48A1-A3DF-A448929EBE5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r="122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3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Volmaakte schepping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 argument tegen de evolutietheorie wordt in dit stukje gegeven?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Bos, Zonnestralen, Bomen, Zonlicht, Licht, Loof, Bossen">
            <a:extLst>
              <a:ext uri="{FF2B5EF4-FFF2-40B4-BE49-F238E27FC236}">
                <a16:creationId xmlns:a16="http://schemas.microsoft.com/office/drawing/2014/main" id="{9CE3C53E-D038-4B76-9447-269EF8AC652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" b="15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42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mens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 argument tegen de evolutietheorie wordt in dit stukje gegeven?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afbeelding 3" descr="Afbeelding met buiten, fruit, appel, zitten&#10;&#10;Automatisch gegenereerde beschrijving">
            <a:extLst>
              <a:ext uri="{FF2B5EF4-FFF2-40B4-BE49-F238E27FC236}">
                <a16:creationId xmlns:a16="http://schemas.microsoft.com/office/drawing/2014/main" id="{F61B01E3-6429-4559-A21B-83D3EBF36A3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0965" r="209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946444"/>
      </p:ext>
    </p:extLst>
  </p:cSld>
  <p:clrMapOvr>
    <a:masterClrMapping/>
  </p:clrMapOvr>
</p:sld>
</file>

<file path=ppt/theme/theme1.xml><?xml version="1.0" encoding="utf-8"?>
<a:theme xmlns:a="http://schemas.openxmlformats.org/drawingml/2006/main" name="Leer Mij 18plus">
  <a:themeElements>
    <a:clrScheme name="Leer mij - 18plus">
      <a:dk1>
        <a:srgbClr val="CB094B"/>
      </a:dk1>
      <a:lt1>
        <a:srgbClr val="FFFFFF"/>
      </a:lt1>
      <a:dk2>
        <a:srgbClr val="DFDB2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DFDB2C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presentatie-18plus-sjab" id="{4BB35A61-6A7C-4DC8-83ED-E5AA1DBEFBAF}" vid="{16AA78EF-D829-494D-BDD3-3F58760D068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LeerMij-catechesatiemethode-HHJO-18plus</Template>
  <TotalTime>71</TotalTime>
  <Words>322</Words>
  <Application>Microsoft Office PowerPoint</Application>
  <PresentationFormat>Breedbeeld</PresentationFormat>
  <Paragraphs>48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ITC Officina Serif Std Book</vt:lpstr>
      <vt:lpstr>Segoe UI</vt:lpstr>
      <vt:lpstr>Leer Mij 18plus</vt:lpstr>
      <vt:lpstr>Actuele thema’s </vt:lpstr>
      <vt:lpstr>Opening</vt:lpstr>
      <vt:lpstr>Bijbelstudie</vt:lpstr>
      <vt:lpstr>Binnenkomer</vt:lpstr>
      <vt:lpstr>Doelen</vt:lpstr>
      <vt:lpstr>Schepping</vt:lpstr>
      <vt:lpstr>Wetenschap</vt:lpstr>
      <vt:lpstr>Volmaakte schepping</vt:lpstr>
      <vt:lpstr>De mens</vt:lpstr>
      <vt:lpstr>Onze Schepper</vt:lpstr>
      <vt:lpstr>Verwerkingsvragen</vt:lpstr>
      <vt:lpstr>Samenvatting</vt:lpstr>
      <vt:lpstr>Huiswerk volgende keer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S.T. Lagendijk</dc:creator>
  <cp:lastModifiedBy>Ds. S.T. Lagendijk</cp:lastModifiedBy>
  <cp:revision>42</cp:revision>
  <dcterms:created xsi:type="dcterms:W3CDTF">2019-09-18T09:58:23Z</dcterms:created>
  <dcterms:modified xsi:type="dcterms:W3CDTF">2020-09-14T14:32:04Z</dcterms:modified>
</cp:coreProperties>
</file>