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73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6371"/>
  </p:normalViewPr>
  <p:slideViewPr>
    <p:cSldViewPr snapToObjects="1">
      <p:cViewPr varScale="1">
        <p:scale>
          <a:sx n="109" d="100"/>
          <a:sy n="109" d="100"/>
        </p:scale>
        <p:origin x="49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. S.T. Lagendijk" userId="e531ef64983afd4a" providerId="LiveId" clId="{67381DA0-E1FA-4E81-AB48-CB7FEF1F2CFE}"/>
    <pc:docChg chg="custSel delSld modSld">
      <pc:chgData name="Ds. S.T. Lagendijk" userId="e531ef64983afd4a" providerId="LiveId" clId="{67381DA0-E1FA-4E81-AB48-CB7FEF1F2CFE}" dt="2020-09-14T14:40:18.442" v="1133" actId="20577"/>
      <pc:docMkLst>
        <pc:docMk/>
      </pc:docMkLst>
      <pc:sldChg chg="modSp mod">
        <pc:chgData name="Ds. S.T. Lagendijk" userId="e531ef64983afd4a" providerId="LiveId" clId="{67381DA0-E1FA-4E81-AB48-CB7FEF1F2CFE}" dt="2020-09-14T14:32:27.544" v="13" actId="20577"/>
        <pc:sldMkLst>
          <pc:docMk/>
          <pc:sldMk cId="2861475015" sldId="258"/>
        </pc:sldMkLst>
        <pc:spChg chg="mod">
          <ac:chgData name="Ds. S.T. Lagendijk" userId="e531ef64983afd4a" providerId="LiveId" clId="{67381DA0-E1FA-4E81-AB48-CB7FEF1F2CFE}" dt="2020-09-14T14:32:27.544" v="13" actId="20577"/>
          <ac:spMkLst>
            <pc:docMk/>
            <pc:sldMk cId="2861475015" sldId="258"/>
            <ac:spMk id="5" creationId="{947746EE-8B7F-4EB4-99D7-13C1709CFC01}"/>
          </ac:spMkLst>
        </pc:spChg>
      </pc:sldChg>
      <pc:sldChg chg="del">
        <pc:chgData name="Ds. S.T. Lagendijk" userId="e531ef64983afd4a" providerId="LiveId" clId="{67381DA0-E1FA-4E81-AB48-CB7FEF1F2CFE}" dt="2020-09-14T14:32:32.562" v="14" actId="47"/>
        <pc:sldMkLst>
          <pc:docMk/>
          <pc:sldMk cId="53042510" sldId="261"/>
        </pc:sldMkLst>
      </pc:sldChg>
      <pc:sldChg chg="modSp mod">
        <pc:chgData name="Ds. S.T. Lagendijk" userId="e531ef64983afd4a" providerId="LiveId" clId="{67381DA0-E1FA-4E81-AB48-CB7FEF1F2CFE}" dt="2020-09-14T14:34:10.114" v="205" actId="20577"/>
        <pc:sldMkLst>
          <pc:docMk/>
          <pc:sldMk cId="459491132" sldId="262"/>
        </pc:sldMkLst>
        <pc:spChg chg="mod">
          <ac:chgData name="Ds. S.T. Lagendijk" userId="e531ef64983afd4a" providerId="LiveId" clId="{67381DA0-E1FA-4E81-AB48-CB7FEF1F2CFE}" dt="2020-09-14T14:34:10.114" v="205" actId="20577"/>
          <ac:spMkLst>
            <pc:docMk/>
            <pc:sldMk cId="459491132" sldId="262"/>
            <ac:spMk id="11" creationId="{06D258A4-7605-4943-9AF6-521350406AF7}"/>
          </ac:spMkLst>
        </pc:spChg>
      </pc:sldChg>
      <pc:sldChg chg="modSp mod modNotesTx">
        <pc:chgData name="Ds. S.T. Lagendijk" userId="e531ef64983afd4a" providerId="LiveId" clId="{67381DA0-E1FA-4E81-AB48-CB7FEF1F2CFE}" dt="2020-09-14T14:37:08.036" v="705" actId="20577"/>
        <pc:sldMkLst>
          <pc:docMk/>
          <pc:sldMk cId="1328133256" sldId="263"/>
        </pc:sldMkLst>
        <pc:spChg chg="mod">
          <ac:chgData name="Ds. S.T. Lagendijk" userId="e531ef64983afd4a" providerId="LiveId" clId="{67381DA0-E1FA-4E81-AB48-CB7FEF1F2CFE}" dt="2020-09-14T14:37:08.036" v="705" actId="20577"/>
          <ac:spMkLst>
            <pc:docMk/>
            <pc:sldMk cId="1328133256" sldId="263"/>
            <ac:spMk id="11" creationId="{06D258A4-7605-4943-9AF6-521350406AF7}"/>
          </ac:spMkLst>
        </pc:spChg>
      </pc:sldChg>
      <pc:sldChg chg="modSp mod">
        <pc:chgData name="Ds. S.T. Lagendijk" userId="e531ef64983afd4a" providerId="LiveId" clId="{67381DA0-E1FA-4E81-AB48-CB7FEF1F2CFE}" dt="2020-09-14T14:38:10.834" v="864" actId="20577"/>
        <pc:sldMkLst>
          <pc:docMk/>
          <pc:sldMk cId="1703422964" sldId="264"/>
        </pc:sldMkLst>
        <pc:spChg chg="mod">
          <ac:chgData name="Ds. S.T. Lagendijk" userId="e531ef64983afd4a" providerId="LiveId" clId="{67381DA0-E1FA-4E81-AB48-CB7FEF1F2CFE}" dt="2020-09-14T14:38:10.834" v="864" actId="20577"/>
          <ac:spMkLst>
            <pc:docMk/>
            <pc:sldMk cId="1703422964" sldId="264"/>
            <ac:spMk id="11" creationId="{06D258A4-7605-4943-9AF6-521350406AF7}"/>
          </ac:spMkLst>
        </pc:spChg>
      </pc:sldChg>
      <pc:sldChg chg="modSp mod">
        <pc:chgData name="Ds. S.T. Lagendijk" userId="e531ef64983afd4a" providerId="LiveId" clId="{67381DA0-E1FA-4E81-AB48-CB7FEF1F2CFE}" dt="2020-09-14T14:39:28.780" v="1035" actId="20577"/>
        <pc:sldMkLst>
          <pc:docMk/>
          <pc:sldMk cId="2148946444" sldId="265"/>
        </pc:sldMkLst>
        <pc:spChg chg="mod">
          <ac:chgData name="Ds. S.T. Lagendijk" userId="e531ef64983afd4a" providerId="LiveId" clId="{67381DA0-E1FA-4E81-AB48-CB7FEF1F2CFE}" dt="2020-09-14T14:39:28.780" v="1035" actId="20577"/>
          <ac:spMkLst>
            <pc:docMk/>
            <pc:sldMk cId="2148946444" sldId="265"/>
            <ac:spMk id="11" creationId="{06D258A4-7605-4943-9AF6-521350406AF7}"/>
          </ac:spMkLst>
        </pc:spChg>
      </pc:sldChg>
      <pc:sldChg chg="modSp mod">
        <pc:chgData name="Ds. S.T. Lagendijk" userId="e531ef64983afd4a" providerId="LiveId" clId="{67381DA0-E1FA-4E81-AB48-CB7FEF1F2CFE}" dt="2020-09-14T14:40:18.442" v="1133" actId="20577"/>
        <pc:sldMkLst>
          <pc:docMk/>
          <pc:sldMk cId="759115912" sldId="273"/>
        </pc:sldMkLst>
        <pc:spChg chg="mod">
          <ac:chgData name="Ds. S.T. Lagendijk" userId="e531ef64983afd4a" providerId="LiveId" clId="{67381DA0-E1FA-4E81-AB48-CB7FEF1F2CFE}" dt="2020-09-14T14:40:18.442" v="1133" actId="20577"/>
          <ac:spMkLst>
            <pc:docMk/>
            <pc:sldMk cId="759115912" sldId="273"/>
            <ac:spMk id="11" creationId="{06D258A4-7605-4943-9AF6-521350406A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7AA42-B0CA-3246-A96B-29A068FD4E7B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25122-91A3-2642-B966-62CAF7FDF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06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Drie veranderingen:</a:t>
            </a:r>
          </a:p>
          <a:p>
            <a:pPr marL="171450" indent="-171450">
              <a:buFontTx/>
              <a:buChar char="-"/>
            </a:pPr>
            <a:r>
              <a:rPr lang="nl-NL" dirty="0"/>
              <a:t>Vrouwen gelijk aan de man (bv werk)</a:t>
            </a:r>
          </a:p>
          <a:p>
            <a:pPr marL="171450" indent="-171450">
              <a:buFontTx/>
              <a:buChar char="-"/>
            </a:pPr>
            <a:r>
              <a:rPr lang="nl-NL" dirty="0"/>
              <a:t>Seksualiteit loskoppelen van het huwelijk (vrije seksualiteit)</a:t>
            </a:r>
          </a:p>
          <a:p>
            <a:pPr marL="171450" indent="-171450">
              <a:buFontTx/>
              <a:buChar char="-"/>
            </a:pPr>
            <a:r>
              <a:rPr lang="nl-NL" dirty="0"/>
              <a:t>Seksualiteit loskoppelen van het krijgen van kinderen (</a:t>
            </a:r>
            <a:r>
              <a:rPr lang="nl-NL" dirty="0" err="1"/>
              <a:t>anti-conceptie</a:t>
            </a:r>
            <a:r>
              <a:rPr lang="nl-NL" dirty="0"/>
              <a:t> en abortus)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25122-91A3-2642-B966-62CAF7FDF3A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804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8pl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9" r:id="rId6"/>
    <p:sldLayoutId id="2147483660" r:id="rId7"/>
    <p:sldLayoutId id="2147483655" r:id="rId8"/>
    <p:sldLayoutId id="2147483654" r:id="rId9"/>
    <p:sldLayoutId id="2147483657" r:id="rId10"/>
    <p:sldLayoutId id="2147483658" r:id="rId11"/>
    <p:sldLayoutId id="2147483656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Genderideologie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Actuele thema’s </a:t>
            </a:r>
          </a:p>
        </p:txBody>
      </p:sp>
    </p:spTree>
    <p:extLst>
      <p:ext uri="{BB962C8B-B14F-4D97-AF65-F5344CB8AC3E}">
        <p14:creationId xmlns:p14="http://schemas.microsoft.com/office/powerpoint/2010/main" val="233547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Strijd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moeten wij reageren op de veranderingen die in dit </a:t>
            </a:r>
            <a:r>
              <a:rPr lang="nl-NL"/>
              <a:t>hoofdstuk behandeld worden?</a:t>
            </a:r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afbeelding 5" descr="Afbeelding met persoon, buiten, jong, meisje&#10;&#10;Automatisch gegenereerde beschrijving">
            <a:extLst>
              <a:ext uri="{FF2B5EF4-FFF2-40B4-BE49-F238E27FC236}">
                <a16:creationId xmlns:a16="http://schemas.microsoft.com/office/drawing/2014/main" id="{5B3987C6-83BD-497C-B376-DA887BF1F5A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4157" r="24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9115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Verwerkingsvragen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9A263FE-CD0A-453F-85B4-579AFE4CAE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bladzijde 20.</a:t>
            </a:r>
          </a:p>
        </p:txBody>
      </p:sp>
    </p:spTree>
    <p:extLst>
      <p:ext uri="{BB962C8B-B14F-4D97-AF65-F5344CB8AC3E}">
        <p14:creationId xmlns:p14="http://schemas.microsoft.com/office/powerpoint/2010/main" val="616582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71651CB-5D1F-4ABC-9B5D-04E846647E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433216"/>
          </a:xfrm>
        </p:spPr>
        <p:txBody>
          <a:bodyPr>
            <a:normAutofit/>
          </a:bodyPr>
          <a:lstStyle/>
          <a:p>
            <a:r>
              <a:rPr lang="nl-NL" dirty="0"/>
              <a:t>God heeft ieder mens als man of vrouw geschapen.</a:t>
            </a:r>
          </a:p>
          <a:p>
            <a:r>
              <a:rPr lang="nl-NL" dirty="0"/>
              <a:t>De seksuele revolutie probeert het onderscheid tussen man en vrouw uit te wissen.</a:t>
            </a:r>
          </a:p>
          <a:p>
            <a:r>
              <a:rPr lang="nl-NL" dirty="0"/>
              <a:t>Media en entertainment beïnvloeden hoe wij denken over homoseksualiteit en transgenderisme.</a:t>
            </a:r>
          </a:p>
          <a:p>
            <a:r>
              <a:rPr lang="nl-NL" dirty="0"/>
              <a:t>Niet wat onze samenleving gewoon vindt, maar wat God zegt in Zijn Woord, bepaalt wat goed en slecht is.</a:t>
            </a:r>
          </a:p>
          <a:p>
            <a:r>
              <a:rPr lang="nl-NL" dirty="0"/>
              <a:t>Wij moeten liefdevol zijn naar mensen die met een homoseksuele gerichtheid of genderdysforie geboren worden.</a:t>
            </a:r>
          </a:p>
        </p:txBody>
      </p:sp>
    </p:spTree>
    <p:extLst>
      <p:ext uri="{BB962C8B-B14F-4D97-AF65-F5344CB8AC3E}">
        <p14:creationId xmlns:p14="http://schemas.microsoft.com/office/powerpoint/2010/main" val="403878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HUISWERK VOLGENDE KEER</a:t>
            </a:r>
          </a:p>
        </p:txBody>
      </p:sp>
      <p:pic>
        <p:nvPicPr>
          <p:cNvPr id="6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7757BE91-3EDF-4537-89F7-A7EBD11683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6332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21BF2-2BD1-44C3-BF25-533DC4C9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7A283B-C7D9-4835-919B-69D718873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47746EE-8B7F-4EB4-99D7-13C1709CF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Psalm 119:67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9084C7E-64F9-4575-B4FD-3B5BC1921C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32FAE45-5234-4D01-8853-DEB9E809EC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BA7A59C-4AB9-456F-B1F1-FDF1415D23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1 Korinthe 6: 9-20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708BF62C-BD84-42A6-A877-9457A0EAD4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6147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CBB61B8C-2E32-4D5D-89EE-E739367D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23174EF-A8E5-4374-9658-7D34533102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Bijbelstudievragen op bladzijde 17.</a:t>
            </a:r>
          </a:p>
        </p:txBody>
      </p:sp>
      <p:pic>
        <p:nvPicPr>
          <p:cNvPr id="13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5FC66429-015C-42F9-BA9D-197BFBECD2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xfrm>
            <a:off x="6983413" y="190500"/>
            <a:ext cx="5014912" cy="3132138"/>
          </a:xfrm>
          <a:prstGeom prst="rect">
            <a:avLst/>
          </a:prstGeom>
          <a:effectLst/>
        </p:spPr>
      </p:pic>
      <p:pic>
        <p:nvPicPr>
          <p:cNvPr id="14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17066F97-B589-40E6-A361-DA4F5DF7EF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xfrm>
            <a:off x="6983413" y="3535363"/>
            <a:ext cx="5014912" cy="31321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9220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E05D46A-2D91-4315-B0C1-791A75AF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Binnenkomer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6D57D1E-16E0-42E5-B6AC-DD5AA9CDB4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Lees de binnenkomer op bladzijde 17.</a:t>
            </a:r>
          </a:p>
        </p:txBody>
      </p:sp>
      <p:pic>
        <p:nvPicPr>
          <p:cNvPr id="4" name="Tijdelijke aanduiding voor afbeelding 3" descr="Afbeelding met zonsondergang, staand, person&#10;&#10;Automatisch gegenereerde beschrijving">
            <a:extLst>
              <a:ext uri="{FF2B5EF4-FFF2-40B4-BE49-F238E27FC236}">
                <a16:creationId xmlns:a16="http://schemas.microsoft.com/office/drawing/2014/main" id="{BADB99D5-AA84-4FA7-AEAF-3A08AAC4801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8224" r="282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257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142857B-8345-4A20-B11B-7B5FDF26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9898972-796E-4276-A418-F5692D42F4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</a:t>
            </a:r>
            <a:r>
              <a:rPr lang="nl-NL" dirty="0"/>
              <a:t> dat God ieder mens als man of vrouw geschapen heeft.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08A46FE-5EEF-41CD-806C-AC2CD8A1D3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</a:t>
            </a:r>
            <a:r>
              <a:rPr lang="nl-NL" dirty="0"/>
              <a:t> dat anders spreken over mensen dan als man en vrouw ongehoorzaamheid is aan God.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3884E0B-BEA2-4D3F-8D51-B239E6E9A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</a:t>
            </a:r>
            <a:r>
              <a:rPr lang="nl-NL" dirty="0"/>
              <a:t> uitleggen waarom het uitwisselen van het onderscheid tussen man en vrouw een list van de satan is.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5F5BC24-883F-433E-A27C-34B2FE47B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Hoofd - weten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9781C1C-B34B-4D12-BF86-20D46752E8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Hart - beseffen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F811D642-4161-4FA9-B8C5-0762F72CEC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8268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Schepper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heeft God de mens geschapen?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Welke verschillen zie jij tussen mannen en vrouwen?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vullen mannen en vrouwen elkaar aan?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Geslacht, Seks, Symbool, Mannelijke, Vrouwelijke">
            <a:extLst>
              <a:ext uri="{FF2B5EF4-FFF2-40B4-BE49-F238E27FC236}">
                <a16:creationId xmlns:a16="http://schemas.microsoft.com/office/drawing/2014/main" id="{B71137A8-80BD-4140-A9FC-0A6CFC589CB8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4" r="190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49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Seksuele revolutie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Welke drie veranderingen wilde de seksuele revolutie?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Als je kijkt naar onze samenleving, is de seksuele revolutie dan erin geslaagd om deze drie veranderingen door te voeren?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waardeer je deze veranderingen?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1ECB856F-BDDF-4AC8-83D7-9C4A89CA7F9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8224" r="282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813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Homoseksualiteit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wilde de tweede golf van de seksuele revolutie?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Is dat gelukt?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waardeer je de verandering die dit in onze samenleving gebracht heeft?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afbeelding 3" descr="Afbeelding met buiten, water, gras, person&#10;&#10;Automatisch gegenereerde beschrijving">
            <a:extLst>
              <a:ext uri="{FF2B5EF4-FFF2-40B4-BE49-F238E27FC236}">
                <a16:creationId xmlns:a16="http://schemas.microsoft.com/office/drawing/2014/main" id="{6E7156E5-CE51-4B70-A1D0-BFE8BA2CB2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6984" r="269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342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Genderdiversiteit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is genderdiversiteit?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wordt geprobeerd deze verandering in de samenleving door te voeren?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waardeer je deze verandering?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multicolored textile">
            <a:extLst>
              <a:ext uri="{FF2B5EF4-FFF2-40B4-BE49-F238E27FC236}">
                <a16:creationId xmlns:a16="http://schemas.microsoft.com/office/drawing/2014/main" id="{257293C9-5AC8-43F7-80BB-285E76D082CC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r="209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46444"/>
      </p:ext>
    </p:extLst>
  </p:cSld>
  <p:clrMapOvr>
    <a:masterClrMapping/>
  </p:clrMapOvr>
</p:sld>
</file>

<file path=ppt/theme/theme1.xml><?xml version="1.0" encoding="utf-8"?>
<a:theme xmlns:a="http://schemas.openxmlformats.org/drawingml/2006/main" name="Leer Mij 18plus">
  <a:themeElements>
    <a:clrScheme name="Leer mij - 18plus">
      <a:dk1>
        <a:srgbClr val="CB094B"/>
      </a:dk1>
      <a:lt1>
        <a:srgbClr val="FFFFFF"/>
      </a:lt1>
      <a:dk2>
        <a:srgbClr val="DFDB2C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DFDB2C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presentatie-18plus-sjab" id="{4BB35A61-6A7C-4DC8-83ED-E5AA1DBEFBAF}" vid="{16AA78EF-D829-494D-BDD3-3F58760D068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LeerMij-catechesatiemethode-HHJO-18plus</Template>
  <TotalTime>84</TotalTime>
  <Words>377</Words>
  <Application>Microsoft Office PowerPoint</Application>
  <PresentationFormat>Breedbeeld</PresentationFormat>
  <Paragraphs>57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ITC Officina Serif Std Book</vt:lpstr>
      <vt:lpstr>Segoe UI</vt:lpstr>
      <vt:lpstr>Leer Mij 18plus</vt:lpstr>
      <vt:lpstr>Actuele thema’s </vt:lpstr>
      <vt:lpstr>Opening</vt:lpstr>
      <vt:lpstr>Bijbelstudie</vt:lpstr>
      <vt:lpstr>Binnenkomer</vt:lpstr>
      <vt:lpstr>Doelen</vt:lpstr>
      <vt:lpstr>Schepper</vt:lpstr>
      <vt:lpstr>Seksuele revolutie</vt:lpstr>
      <vt:lpstr>Homoseksualiteit</vt:lpstr>
      <vt:lpstr>Genderdiversiteit</vt:lpstr>
      <vt:lpstr>Strijd</vt:lpstr>
      <vt:lpstr>Verwerkingsvragen</vt:lpstr>
      <vt:lpstr>Samenvatting</vt:lpstr>
      <vt:lpstr>Huiswerk volgende keer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S.T. Lagendijk</dc:creator>
  <cp:lastModifiedBy>Ds. S.T. Lagendijk</cp:lastModifiedBy>
  <cp:revision>44</cp:revision>
  <dcterms:created xsi:type="dcterms:W3CDTF">2019-09-18T09:58:23Z</dcterms:created>
  <dcterms:modified xsi:type="dcterms:W3CDTF">2020-09-14T14:40:18Z</dcterms:modified>
</cp:coreProperties>
</file>