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FE61E761-FCE9-416F-817D-AC1B5B7356F1}"/>
    <pc:docChg chg="custSel delSld modSld">
      <pc:chgData name="Ds. S.T. Lagendijk" userId="e531ef64983afd4a" providerId="LiveId" clId="{FE61E761-FCE9-416F-817D-AC1B5B7356F1}" dt="2020-09-14T14:48:22.318" v="675" actId="20577"/>
      <pc:docMkLst>
        <pc:docMk/>
      </pc:docMkLst>
      <pc:sldChg chg="modSp mod">
        <pc:chgData name="Ds. S.T. Lagendijk" userId="e531ef64983afd4a" providerId="LiveId" clId="{FE61E761-FCE9-416F-817D-AC1B5B7356F1}" dt="2020-09-14T14:41:27.181" v="11" actId="20577"/>
        <pc:sldMkLst>
          <pc:docMk/>
          <pc:sldMk cId="2861475015" sldId="258"/>
        </pc:sldMkLst>
        <pc:spChg chg="mod">
          <ac:chgData name="Ds. S.T. Lagendijk" userId="e531ef64983afd4a" providerId="LiveId" clId="{FE61E761-FCE9-416F-817D-AC1B5B7356F1}" dt="2020-09-14T14:41:27.181" v="11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FE61E761-FCE9-416F-817D-AC1B5B7356F1}" dt="2020-09-14T14:41:50.106" v="12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FE61E761-FCE9-416F-817D-AC1B5B7356F1}" dt="2020-09-14T14:43:38.322" v="174" actId="20577"/>
        <pc:sldMkLst>
          <pc:docMk/>
          <pc:sldMk cId="459491132" sldId="262"/>
        </pc:sldMkLst>
        <pc:spChg chg="mod">
          <ac:chgData name="Ds. S.T. Lagendijk" userId="e531ef64983afd4a" providerId="LiveId" clId="{FE61E761-FCE9-416F-817D-AC1B5B7356F1}" dt="2020-09-14T14:43:38.322" v="174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FE61E761-FCE9-416F-817D-AC1B5B7356F1}" dt="2020-09-14T14:44:38.003" v="296" actId="20577"/>
        <pc:sldMkLst>
          <pc:docMk/>
          <pc:sldMk cId="1328133256" sldId="263"/>
        </pc:sldMkLst>
        <pc:spChg chg="mod">
          <ac:chgData name="Ds. S.T. Lagendijk" userId="e531ef64983afd4a" providerId="LiveId" clId="{FE61E761-FCE9-416F-817D-AC1B5B7356F1}" dt="2020-09-14T14:44:38.003" v="296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FE61E761-FCE9-416F-817D-AC1B5B7356F1}" dt="2020-09-14T14:46:06.524" v="492" actId="20577"/>
        <pc:sldMkLst>
          <pc:docMk/>
          <pc:sldMk cId="1703422964" sldId="264"/>
        </pc:sldMkLst>
        <pc:spChg chg="mod">
          <ac:chgData name="Ds. S.T. Lagendijk" userId="e531ef64983afd4a" providerId="LiveId" clId="{FE61E761-FCE9-416F-817D-AC1B5B7356F1}" dt="2020-09-14T14:46:06.524" v="492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FE61E761-FCE9-416F-817D-AC1B5B7356F1}" dt="2020-09-14T14:47:23.670" v="585" actId="20577"/>
        <pc:sldMkLst>
          <pc:docMk/>
          <pc:sldMk cId="2148946444" sldId="265"/>
        </pc:sldMkLst>
        <pc:spChg chg="mod">
          <ac:chgData name="Ds. S.T. Lagendijk" userId="e531ef64983afd4a" providerId="LiveId" clId="{FE61E761-FCE9-416F-817D-AC1B5B7356F1}" dt="2020-09-14T14:47:23.670" v="585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FE61E761-FCE9-416F-817D-AC1B5B7356F1}" dt="2020-09-14T14:48:22.318" v="675" actId="20577"/>
        <pc:sldMkLst>
          <pc:docMk/>
          <pc:sldMk cId="759115912" sldId="273"/>
        </pc:sldMkLst>
        <pc:spChg chg="mod">
          <ac:chgData name="Ds. S.T. Lagendijk" userId="e531ef64983afd4a" providerId="LiveId" clId="{FE61E761-FCE9-416F-817D-AC1B5B7356F1}" dt="2020-09-14T14:48:22.318" v="675" actId="20577"/>
          <ac:spMkLst>
            <pc:docMk/>
            <pc:sldMk cId="759115912" sldId="273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Levenseinde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thema’s 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 Gods hand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wordt bedoeld met ‘voltooid leven’?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is je leven </a:t>
            </a:r>
            <a:r>
              <a:rPr lang="nl-NL"/>
              <a:t>‘voltooid’?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persoon, binnen, zitten, vasthouden&#10;&#10;Automatisch gegenereerde beschrijving">
            <a:extLst>
              <a:ext uri="{FF2B5EF4-FFF2-40B4-BE49-F238E27FC236}">
                <a16:creationId xmlns:a16="http://schemas.microsoft.com/office/drawing/2014/main" id="{735D99A1-0E4E-4CF2-9BE1-046625EC25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1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26.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Sterven is een doorgang naar het eeuwige leven of de eeuwige dood.</a:t>
            </a:r>
          </a:p>
          <a:p>
            <a:r>
              <a:rPr lang="nl-NL" dirty="0"/>
              <a:t>Weten dat we moeten sterven relativeert aards bezit.</a:t>
            </a:r>
          </a:p>
          <a:p>
            <a:r>
              <a:rPr lang="nl-NL" dirty="0"/>
              <a:t>De dood is de laatste vijand, maar wel een overwonnen vijand. </a:t>
            </a:r>
          </a:p>
          <a:p>
            <a:r>
              <a:rPr lang="nl-NL" dirty="0"/>
              <a:t>1 Korinthe 15 leert ons dat begraven zaaien is; het is een daad van  hoop.</a:t>
            </a:r>
          </a:p>
          <a:p>
            <a:r>
              <a:rPr lang="nl-NL" dirty="0"/>
              <a:t>Ook de mensen die geen begrafenis hebben gehad zullen opstaan.</a:t>
            </a:r>
          </a:p>
          <a:p>
            <a:r>
              <a:rPr lang="nl-NL" dirty="0"/>
              <a:t>Ons leven en sterven zijn in Gods hand.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39:3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Psalm 39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23.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23.</a:t>
            </a:r>
          </a:p>
        </p:txBody>
      </p:sp>
      <p:pic>
        <p:nvPicPr>
          <p:cNvPr id="1028" name="Picture 4" descr="yellow life-printed balloon">
            <a:extLst>
              <a:ext uri="{FF2B5EF4-FFF2-40B4-BE49-F238E27FC236}">
                <a16:creationId xmlns:a16="http://schemas.microsoft.com/office/drawing/2014/main" id="{1F190B87-B664-468F-B871-EB599422FE0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242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de dood een doorgang is naar het eeuwige leven of de eeuwige dood.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 het begin en het einde van mijn leven bepaald.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uitleggen waarom een christen zich laat begraven.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Levenseinde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toekomst wacht jou als jouw levenseinde komt?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gebouw, zitten, baksteen, donker&#10;&#10;Automatisch gegenereerde beschrijving">
            <a:extLst>
              <a:ext uri="{FF2B5EF4-FFF2-40B4-BE49-F238E27FC236}">
                <a16:creationId xmlns:a16="http://schemas.microsoft.com/office/drawing/2014/main" id="{6DEB3603-949D-4D8B-96A4-EF31768589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Vóór het levenseinde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doel van jouw leven?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Vind je het lastig om voor dit doel te leven? Waarom?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man holding luggage photo">
            <a:extLst>
              <a:ext uri="{FF2B5EF4-FFF2-40B4-BE49-F238E27FC236}">
                <a16:creationId xmlns:a16="http://schemas.microsoft.com/office/drawing/2014/main" id="{C3619306-3E80-4B9E-8995-1AC7999A20C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r="222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Rondom het levenseinde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Zou je, als je op sterfbed ligt, willen dat je anders geleefd hebben?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Stelling: een gelovige is niet bang om te sterven.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gras, buiten, plant, boom&#10;&#10;Automatisch gegenereerde beschrijving">
            <a:extLst>
              <a:ext uri="{FF2B5EF4-FFF2-40B4-BE49-F238E27FC236}">
                <a16:creationId xmlns:a16="http://schemas.microsoft.com/office/drawing/2014/main" id="{FD237818-94AE-4F95-95EC-7920880819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3768" r="23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 het levenseinde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begraven christenen hun doden, in plaats van te cremeren?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dier&#10;&#10;Automatisch gegenereerde beschrijving">
            <a:extLst>
              <a:ext uri="{FF2B5EF4-FFF2-40B4-BE49-F238E27FC236}">
                <a16:creationId xmlns:a16="http://schemas.microsoft.com/office/drawing/2014/main" id="{8082CDA6-1FE8-4E0C-AE2D-296BD33993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91" r="24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89</TotalTime>
  <Words>297</Words>
  <Application>Microsoft Office PowerPoint</Application>
  <PresentationFormat>Breedbeeld</PresentationFormat>
  <Paragraphs>48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Actuele thema’s </vt:lpstr>
      <vt:lpstr>Opening</vt:lpstr>
      <vt:lpstr>Bijbelstudie</vt:lpstr>
      <vt:lpstr>Binnenkomer</vt:lpstr>
      <vt:lpstr>Doelen</vt:lpstr>
      <vt:lpstr>Levenseinde</vt:lpstr>
      <vt:lpstr>Vóór het levenseinde</vt:lpstr>
      <vt:lpstr>Rondom het levenseinde</vt:lpstr>
      <vt:lpstr>Na het levenseinde</vt:lpstr>
      <vt:lpstr>In Gods hand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Ds. S.T. Lagendijk</cp:lastModifiedBy>
  <cp:revision>45</cp:revision>
  <dcterms:created xsi:type="dcterms:W3CDTF">2019-09-18T09:58:23Z</dcterms:created>
  <dcterms:modified xsi:type="dcterms:W3CDTF">2020-09-14T14:48:22Z</dcterms:modified>
</cp:coreProperties>
</file>