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74" r:id="rId12"/>
    <p:sldId id="276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71"/>
  </p:normalViewPr>
  <p:slideViewPr>
    <p:cSldViewPr snapToObjects="1">
      <p:cViewPr varScale="1">
        <p:scale>
          <a:sx n="109" d="100"/>
          <a:sy n="109" d="100"/>
        </p:scale>
        <p:origin x="4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3462312C-4C76-4253-A454-C6440897A5E4}"/>
    <pc:docChg chg="undo custSel delSld modSld">
      <pc:chgData name="Ds. S.T. Lagendijk" userId="e531ef64983afd4a" providerId="LiveId" clId="{3462312C-4C76-4253-A454-C6440897A5E4}" dt="2020-09-14T15:00:29.221" v="1497" actId="20577"/>
      <pc:docMkLst>
        <pc:docMk/>
      </pc:docMkLst>
      <pc:sldChg chg="modSp mod">
        <pc:chgData name="Ds. S.T. Lagendijk" userId="e531ef64983afd4a" providerId="LiveId" clId="{3462312C-4C76-4253-A454-C6440897A5E4}" dt="2020-09-14T14:49:18.547" v="17" actId="20577"/>
        <pc:sldMkLst>
          <pc:docMk/>
          <pc:sldMk cId="2861475015" sldId="258"/>
        </pc:sldMkLst>
        <pc:spChg chg="mod">
          <ac:chgData name="Ds. S.T. Lagendijk" userId="e531ef64983afd4a" providerId="LiveId" clId="{3462312C-4C76-4253-A454-C6440897A5E4}" dt="2020-09-14T14:49:18.547" v="17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3462312C-4C76-4253-A454-C6440897A5E4}" dt="2020-09-14T14:49:02.377" v="0" actId="47"/>
        <pc:sldMkLst>
          <pc:docMk/>
          <pc:sldMk cId="53042510" sldId="261"/>
        </pc:sldMkLst>
      </pc:sldChg>
      <pc:sldChg chg="modSp mod modNotesTx">
        <pc:chgData name="Ds. S.T. Lagendijk" userId="e531ef64983afd4a" providerId="LiveId" clId="{3462312C-4C76-4253-A454-C6440897A5E4}" dt="2020-09-14T14:52:09.823" v="257" actId="20577"/>
        <pc:sldMkLst>
          <pc:docMk/>
          <pc:sldMk cId="459491132" sldId="262"/>
        </pc:sldMkLst>
        <pc:spChg chg="mod">
          <ac:chgData name="Ds. S.T. Lagendijk" userId="e531ef64983afd4a" providerId="LiveId" clId="{3462312C-4C76-4253-A454-C6440897A5E4}" dt="2020-09-14T14:52:09.823" v="257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462312C-4C76-4253-A454-C6440897A5E4}" dt="2020-09-14T14:53:37.091" v="432" actId="20577"/>
        <pc:sldMkLst>
          <pc:docMk/>
          <pc:sldMk cId="1328133256" sldId="263"/>
        </pc:sldMkLst>
        <pc:spChg chg="mod">
          <ac:chgData name="Ds. S.T. Lagendijk" userId="e531ef64983afd4a" providerId="LiveId" clId="{3462312C-4C76-4253-A454-C6440897A5E4}" dt="2020-09-14T14:53:37.091" v="432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462312C-4C76-4253-A454-C6440897A5E4}" dt="2020-09-14T14:54:34.299" v="608" actId="20577"/>
        <pc:sldMkLst>
          <pc:docMk/>
          <pc:sldMk cId="1703422964" sldId="264"/>
        </pc:sldMkLst>
        <pc:spChg chg="mod">
          <ac:chgData name="Ds. S.T. Lagendijk" userId="e531ef64983afd4a" providerId="LiveId" clId="{3462312C-4C76-4253-A454-C6440897A5E4}" dt="2020-09-14T14:54:34.299" v="608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 modNotesTx">
        <pc:chgData name="Ds. S.T. Lagendijk" userId="e531ef64983afd4a" providerId="LiveId" clId="{3462312C-4C76-4253-A454-C6440897A5E4}" dt="2020-09-14T14:56:27.325" v="954" actId="20577"/>
        <pc:sldMkLst>
          <pc:docMk/>
          <pc:sldMk cId="2148946444" sldId="265"/>
        </pc:sldMkLst>
        <pc:spChg chg="mod">
          <ac:chgData name="Ds. S.T. Lagendijk" userId="e531ef64983afd4a" providerId="LiveId" clId="{3462312C-4C76-4253-A454-C6440897A5E4}" dt="2020-09-14T14:55:22.010" v="719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462312C-4C76-4253-A454-C6440897A5E4}" dt="2020-09-14T14:58:45.334" v="1211" actId="20577"/>
        <pc:sldMkLst>
          <pc:docMk/>
          <pc:sldMk cId="759115912" sldId="273"/>
        </pc:sldMkLst>
        <pc:spChg chg="mod">
          <ac:chgData name="Ds. S.T. Lagendijk" userId="e531ef64983afd4a" providerId="LiveId" clId="{3462312C-4C76-4253-A454-C6440897A5E4}" dt="2020-09-14T14:58:45.334" v="1211" actId="20577"/>
          <ac:spMkLst>
            <pc:docMk/>
            <pc:sldMk cId="759115912" sldId="27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462312C-4C76-4253-A454-C6440897A5E4}" dt="2020-09-14T14:59:30.132" v="1350" actId="20577"/>
        <pc:sldMkLst>
          <pc:docMk/>
          <pc:sldMk cId="4056526885" sldId="274"/>
        </pc:sldMkLst>
        <pc:spChg chg="mod">
          <ac:chgData name="Ds. S.T. Lagendijk" userId="e531ef64983afd4a" providerId="LiveId" clId="{3462312C-4C76-4253-A454-C6440897A5E4}" dt="2020-09-14T14:59:30.132" v="1350" actId="20577"/>
          <ac:spMkLst>
            <pc:docMk/>
            <pc:sldMk cId="4056526885" sldId="27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3462312C-4C76-4253-A454-C6440897A5E4}" dt="2020-09-14T15:00:29.221" v="1497" actId="20577"/>
        <pc:sldMkLst>
          <pc:docMk/>
          <pc:sldMk cId="2073158137" sldId="276"/>
        </pc:sldMkLst>
        <pc:spChg chg="mod">
          <ac:chgData name="Ds. S.T. Lagendijk" userId="e531ef64983afd4a" providerId="LiveId" clId="{3462312C-4C76-4253-A454-C6440897A5E4}" dt="2020-09-14T15:00:29.221" v="1497" actId="20577"/>
          <ac:spMkLst>
            <pc:docMk/>
            <pc:sldMk cId="2073158137" sldId="276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Antw</a:t>
            </a:r>
            <a:r>
              <a:rPr lang="nl-NL" dirty="0"/>
              <a:t>: reactie op WOII en Holocaust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7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Antw</a:t>
            </a:r>
            <a:r>
              <a:rPr lang="nl-NL" dirty="0"/>
              <a:t> op vraag 2: Nee. Anders leggen we de schuld buiten onszelf. Lijden kan ook het gevolg zijn van onze domme of zondige keuzes. Of een straf van God daarvoor.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24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 en het lijden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thema’s 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vier redenen worden in dit stukje genoemd, waarom God mensen laat lijden?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vind je van deze redenen?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bank, tafel, zitten, kijken&#10;&#10;Automatisch gegenereerde beschrijving">
            <a:extLst>
              <a:ext uri="{FF2B5EF4-FFF2-40B4-BE49-F238E27FC236}">
                <a16:creationId xmlns:a16="http://schemas.microsoft.com/office/drawing/2014/main" id="{801E67C8-2D24-4FC7-AFED-A32B632167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71" r="24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1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Ten beste keren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wil de Heere ons brengen met het lijden dat Hij ons geeft?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buiten, staand, gras, person&#10;&#10;Automatisch gegenereerde beschrijving">
            <a:extLst>
              <a:ext uri="{FF2B5EF4-FFF2-40B4-BE49-F238E27FC236}">
                <a16:creationId xmlns:a16="http://schemas.microsoft.com/office/drawing/2014/main" id="{611A49A3-6BD7-4ADA-8A6B-94E3BE7701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652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troost ligt er in Christus, wanneer je lijden te </a:t>
            </a:r>
            <a:r>
              <a:rPr lang="nl-NL"/>
              <a:t>dragen krijgt?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afbeelding 3" descr="Afbeelding met kruis, groot, weergave, zitten&#10;&#10;Automatisch gegenereerde beschrijving">
            <a:extLst>
              <a:ext uri="{FF2B5EF4-FFF2-40B4-BE49-F238E27FC236}">
                <a16:creationId xmlns:a16="http://schemas.microsoft.com/office/drawing/2014/main" id="{C6A7ECE0-13A8-4114-8259-64578692E9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46700" r="1614" b="-1"/>
          <a:stretch/>
        </p:blipFill>
        <p:spPr>
          <a:xfrm>
            <a:off x="6984000" y="190800"/>
            <a:ext cx="5014800" cy="6476400"/>
          </a:xfrm>
          <a:noFill/>
        </p:spPr>
      </p:pic>
    </p:spTree>
    <p:extLst>
      <p:ext uri="{BB962C8B-B14F-4D97-AF65-F5344CB8AC3E}">
        <p14:creationId xmlns:p14="http://schemas.microsoft.com/office/powerpoint/2010/main" val="207315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32.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Wij hebben door de zondeval het lijden in de wereld gebracht.</a:t>
            </a:r>
          </a:p>
          <a:p>
            <a:r>
              <a:rPr lang="nl-NL" dirty="0"/>
              <a:t>Satan probeert lijden te gebruiken om ons bij God weg te trekken.</a:t>
            </a:r>
          </a:p>
          <a:p>
            <a:r>
              <a:rPr lang="nl-NL" dirty="0"/>
              <a:t>God wil het lijden ten goede gebruiken.</a:t>
            </a:r>
          </a:p>
          <a:p>
            <a:r>
              <a:rPr lang="nl-NL" dirty="0"/>
              <a:t>Christus is ons voorgegaan in het lijden.</a:t>
            </a:r>
          </a:p>
          <a:p>
            <a:r>
              <a:rPr lang="nl-NL" dirty="0"/>
              <a:t>Christus heeft voor wie in Hem gelooft, de oorzaak van het lijden  weggenomen en de toegang tot de eeuwige heerlijkheid geopend.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56:4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Psalm 10: 1-14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29.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29.</a:t>
            </a:r>
          </a:p>
        </p:txBody>
      </p:sp>
      <p:pic>
        <p:nvPicPr>
          <p:cNvPr id="1026" name="Picture 2" descr="boy holding cardboard box">
            <a:extLst>
              <a:ext uri="{FF2B5EF4-FFF2-40B4-BE49-F238E27FC236}">
                <a16:creationId xmlns:a16="http://schemas.microsoft.com/office/drawing/2014/main" id="{6EF8A116-DFA3-418B-AC04-651839CCE20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ook het lijden niet buiten God om gaat.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 in het lijden spreekt.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de pijn van mijn leven bij de Heere brengen.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Reacties op het lijden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zou juist in de jaren ‘40 en ‘50 de vraag naar God en het lijden opgekomen zijn?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er mis mee om te zeggen dat God meelijdt wanneer mensen lijden?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Vraagteken, Stapel, Vraag, Mark, Stack, Symbool">
            <a:extLst>
              <a:ext uri="{FF2B5EF4-FFF2-40B4-BE49-F238E27FC236}">
                <a16:creationId xmlns:a16="http://schemas.microsoft.com/office/drawing/2014/main" id="{D8D6419D-D90D-44CC-B062-BDDFF2FDA27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r="29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 komt het lijden vandaan?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oorzaak van het lijden in deze wereld?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Vind je dit een bevredigend antwoord? Waarom wel/niet?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persoon, kijken, person, dragen&#10;&#10;Automatisch gegenereerde beschrijving">
            <a:extLst>
              <a:ext uri="{FF2B5EF4-FFF2-40B4-BE49-F238E27FC236}">
                <a16:creationId xmlns:a16="http://schemas.microsoft.com/office/drawing/2014/main" id="{443E1F21-4A24-4108-AA3E-2485BFA77D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287" r="11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Zonde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Kan God lijden geven als straf op een concrete zonde?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weet je of het lijden wat je treft vanwege een zonde of zondige levenswandel is?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left person's palm">
            <a:extLst>
              <a:ext uri="{FF2B5EF4-FFF2-40B4-BE49-F238E27FC236}">
                <a16:creationId xmlns:a16="http://schemas.microsoft.com/office/drawing/2014/main" id="{32849AED-EEE4-4489-A361-EB2851A6F66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137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Satan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laat de satan mensen lijden?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Zit de satan achter al het lijden dat er in deze wereld is?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iew of cracked glass">
            <a:extLst>
              <a:ext uri="{FF2B5EF4-FFF2-40B4-BE49-F238E27FC236}">
                <a16:creationId xmlns:a16="http://schemas.microsoft.com/office/drawing/2014/main" id="{907E8341-16D1-4E85-A13F-B10E50FF40E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422</Words>
  <Application>Microsoft Office PowerPoint</Application>
  <PresentationFormat>Breedbeeld</PresentationFormat>
  <Paragraphs>59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Leer Mij 18plus</vt:lpstr>
      <vt:lpstr>Actuele thema’s </vt:lpstr>
      <vt:lpstr>Opening</vt:lpstr>
      <vt:lpstr>Bijbelstudie</vt:lpstr>
      <vt:lpstr>Binnenkomer</vt:lpstr>
      <vt:lpstr>Doelen</vt:lpstr>
      <vt:lpstr>Reacties op het lijden</vt:lpstr>
      <vt:lpstr>Waar komt het lijden vandaan?</vt:lpstr>
      <vt:lpstr>Zonde</vt:lpstr>
      <vt:lpstr>Satan</vt:lpstr>
      <vt:lpstr>God</vt:lpstr>
      <vt:lpstr>Ten beste keren</vt:lpstr>
      <vt:lpstr>Christus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Actuele thema’s </dc:title>
  <dc:creator>Eveline Geluk-de Jong</dc:creator>
  <cp:lastModifiedBy>Ds. S.T. Lagendijk</cp:lastModifiedBy>
  <cp:revision>2</cp:revision>
  <dcterms:created xsi:type="dcterms:W3CDTF">2020-07-27T08:23:56Z</dcterms:created>
  <dcterms:modified xsi:type="dcterms:W3CDTF">2020-09-14T15:00:29Z</dcterms:modified>
</cp:coreProperties>
</file>