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 varScale="1">
        <p:scale>
          <a:sx n="119" d="100"/>
          <a:sy n="119" d="100"/>
        </p:scale>
        <p:origin x="96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. S.T. Lagendijk" userId="e531ef64983afd4a" providerId="LiveId" clId="{39EEF5BF-8004-451D-9711-3073A7807066}"/>
    <pc:docChg chg="undo custSel delSld modSld">
      <pc:chgData name="Ds. S.T. Lagendijk" userId="e531ef64983afd4a" providerId="LiveId" clId="{39EEF5BF-8004-451D-9711-3073A7807066}" dt="2020-09-14T15:07:53.952" v="706" actId="20577"/>
      <pc:docMkLst>
        <pc:docMk/>
      </pc:docMkLst>
      <pc:sldChg chg="modSp mod">
        <pc:chgData name="Ds. S.T. Lagendijk" userId="e531ef64983afd4a" providerId="LiveId" clId="{39EEF5BF-8004-451D-9711-3073A7807066}" dt="2020-09-14T15:02:06.821" v="10" actId="20577"/>
        <pc:sldMkLst>
          <pc:docMk/>
          <pc:sldMk cId="2861475015" sldId="258"/>
        </pc:sldMkLst>
        <pc:spChg chg="mod">
          <ac:chgData name="Ds. S.T. Lagendijk" userId="e531ef64983afd4a" providerId="LiveId" clId="{39EEF5BF-8004-451D-9711-3073A7807066}" dt="2020-09-14T15:02:06.821" v="10" actId="20577"/>
          <ac:spMkLst>
            <pc:docMk/>
            <pc:sldMk cId="2861475015" sldId="258"/>
            <ac:spMk id="5" creationId="{947746EE-8B7F-4EB4-99D7-13C1709CFC01}"/>
          </ac:spMkLst>
        </pc:spChg>
      </pc:sldChg>
      <pc:sldChg chg="del">
        <pc:chgData name="Ds. S.T. Lagendijk" userId="e531ef64983afd4a" providerId="LiveId" clId="{39EEF5BF-8004-451D-9711-3073A7807066}" dt="2020-09-14T15:02:32.551" v="11" actId="47"/>
        <pc:sldMkLst>
          <pc:docMk/>
          <pc:sldMk cId="53042510" sldId="261"/>
        </pc:sldMkLst>
      </pc:sldChg>
      <pc:sldChg chg="modSp mod">
        <pc:chgData name="Ds. S.T. Lagendijk" userId="e531ef64983afd4a" providerId="LiveId" clId="{39EEF5BF-8004-451D-9711-3073A7807066}" dt="2020-09-14T15:04:01.870" v="164" actId="20577"/>
        <pc:sldMkLst>
          <pc:docMk/>
          <pc:sldMk cId="459491132" sldId="262"/>
        </pc:sldMkLst>
        <pc:spChg chg="mod">
          <ac:chgData name="Ds. S.T. Lagendijk" userId="e531ef64983afd4a" providerId="LiveId" clId="{39EEF5BF-8004-451D-9711-3073A7807066}" dt="2020-09-14T15:04:01.870" v="164" actId="20577"/>
          <ac:spMkLst>
            <pc:docMk/>
            <pc:sldMk cId="459491132" sldId="262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39EEF5BF-8004-451D-9711-3073A7807066}" dt="2020-09-14T15:05:32.096" v="372" actId="20577"/>
        <pc:sldMkLst>
          <pc:docMk/>
          <pc:sldMk cId="1328133256" sldId="263"/>
        </pc:sldMkLst>
        <pc:spChg chg="mod">
          <ac:chgData name="Ds. S.T. Lagendijk" userId="e531ef64983afd4a" providerId="LiveId" clId="{39EEF5BF-8004-451D-9711-3073A7807066}" dt="2020-09-14T15:05:32.096" v="372" actId="20577"/>
          <ac:spMkLst>
            <pc:docMk/>
            <pc:sldMk cId="1328133256" sldId="263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39EEF5BF-8004-451D-9711-3073A7807066}" dt="2020-09-14T15:06:22.245" v="480" actId="20577"/>
        <pc:sldMkLst>
          <pc:docMk/>
          <pc:sldMk cId="1703422964" sldId="264"/>
        </pc:sldMkLst>
        <pc:spChg chg="mod">
          <ac:chgData name="Ds. S.T. Lagendijk" userId="e531ef64983afd4a" providerId="LiveId" clId="{39EEF5BF-8004-451D-9711-3073A7807066}" dt="2020-09-14T15:06:22.245" v="480" actId="20577"/>
          <ac:spMkLst>
            <pc:docMk/>
            <pc:sldMk cId="1703422964" sldId="264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39EEF5BF-8004-451D-9711-3073A7807066}" dt="2020-09-14T15:07:12.187" v="586" actId="20577"/>
        <pc:sldMkLst>
          <pc:docMk/>
          <pc:sldMk cId="2148946444" sldId="265"/>
        </pc:sldMkLst>
        <pc:spChg chg="mod">
          <ac:chgData name="Ds. S.T. Lagendijk" userId="e531ef64983afd4a" providerId="LiveId" clId="{39EEF5BF-8004-451D-9711-3073A7807066}" dt="2020-09-14T15:07:12.187" v="586" actId="20577"/>
          <ac:spMkLst>
            <pc:docMk/>
            <pc:sldMk cId="2148946444" sldId="265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39EEF5BF-8004-451D-9711-3073A7807066}" dt="2020-09-14T15:07:53.952" v="706" actId="20577"/>
        <pc:sldMkLst>
          <pc:docMk/>
          <pc:sldMk cId="759115912" sldId="273"/>
        </pc:sldMkLst>
        <pc:spChg chg="mod">
          <ac:chgData name="Ds. S.T. Lagendijk" userId="e531ef64983afd4a" providerId="LiveId" clId="{39EEF5BF-8004-451D-9711-3073A7807066}" dt="2020-09-14T15:07:53.952" v="706" actId="20577"/>
          <ac:spMkLst>
            <pc:docMk/>
            <pc:sldMk cId="759115912" sldId="273"/>
            <ac:spMk id="11" creationId="{06D258A4-7605-4943-9AF6-521350406A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Andere godsdiensten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Actuele thema’s 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Onderscheid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het grootste verschil tussen het christelijke geloof en andere godsdiensten</a:t>
            </a:r>
            <a:r>
              <a:rPr lang="nl-NL"/>
              <a:t>/religies?</a:t>
            </a: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brown canyon under clear sky during daytime">
            <a:extLst>
              <a:ext uri="{FF2B5EF4-FFF2-40B4-BE49-F238E27FC236}">
                <a16:creationId xmlns:a16="http://schemas.microsoft.com/office/drawing/2014/main" id="{6977469A-5BB3-443C-A432-DA2A76A06F6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1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38.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433216"/>
          </a:xfrm>
        </p:spPr>
        <p:txBody>
          <a:bodyPr>
            <a:normAutofit/>
          </a:bodyPr>
          <a:lstStyle/>
          <a:p>
            <a:r>
              <a:rPr lang="nl-NL" dirty="0"/>
              <a:t> Jezus is de enige Weg tot behoud. </a:t>
            </a:r>
          </a:p>
          <a:p>
            <a:r>
              <a:rPr lang="nl-NL" dirty="0"/>
              <a:t>In het hedendaagse Jodendom staat niet het offer tot vergeving van onze zonden centraal, maar het verdienen van de zaligheid door het houden van de wet.</a:t>
            </a:r>
          </a:p>
          <a:p>
            <a:r>
              <a:rPr lang="nl-NL" dirty="0"/>
              <a:t>Het hindoeïsme en boeddhisme zoeken voor de ‘verlossing’ iets in zichzelf.</a:t>
            </a:r>
          </a:p>
          <a:p>
            <a:r>
              <a:rPr lang="nl-NL" dirty="0"/>
              <a:t>Een christen vindt het leven buiten zichzelf.</a:t>
            </a:r>
          </a:p>
          <a:p>
            <a:r>
              <a:rPr lang="nl-NL" dirty="0"/>
              <a:t>Het unieke aan het christelijk geloof is dat Gods Zoon Zichzelf gaf.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81:13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Handelingen 17: 15-34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Bijbelstudievragen op bladzijde 35.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bladzijde 35.</a:t>
            </a:r>
          </a:p>
        </p:txBody>
      </p:sp>
      <p:pic>
        <p:nvPicPr>
          <p:cNvPr id="3" name="Picture 2" descr="tiki mask statue beside green trees during daytime">
            <a:extLst>
              <a:ext uri="{FF2B5EF4-FFF2-40B4-BE49-F238E27FC236}">
                <a16:creationId xmlns:a16="http://schemas.microsoft.com/office/drawing/2014/main" id="{7F92E1BE-DE10-429A-A26D-EB0C760D53F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 b="15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wat de grote wereldreligies in hoofdlijnen inhouden.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er maar één waarheid is.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uitleggen waarom het christendom uniek is.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Waarheid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zegt Jezus’ uitspraak dat Hij </a:t>
            </a:r>
            <a:r>
              <a:rPr lang="nl-NL" i="1" dirty="0"/>
              <a:t>de waarheid</a:t>
            </a:r>
            <a:r>
              <a:rPr lang="nl-NL" dirty="0"/>
              <a:t> is over andere religies en godsdiensten? </a:t>
            </a:r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 descr="Afbeelding met gras, boom, bos, pad&#10;&#10;Automatisch gegenereerde beschrijving">
            <a:extLst>
              <a:ext uri="{FF2B5EF4-FFF2-40B4-BE49-F238E27FC236}">
                <a16:creationId xmlns:a16="http://schemas.microsoft.com/office/drawing/2014/main" id="{851AAABB-8A50-4FF0-80FA-E61180E5A0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66" r="24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Jodendom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verschillen zijn er tussen het Joodse en het christelijke geloof?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 descr="Afbeelding met persoon, buiten, gebouw, staand&#10;&#10;Automatisch gegenereerde beschrijving">
            <a:extLst>
              <a:ext uri="{FF2B5EF4-FFF2-40B4-BE49-F238E27FC236}">
                <a16:creationId xmlns:a16="http://schemas.microsoft.com/office/drawing/2014/main" id="{F589CC53-3B81-435F-ABD8-818ECC4FD6F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965" r="20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Islam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denken moslims zalig te worden?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verschilt dat met het christelijke geloof?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 descr="Afbeelding met gebouw, buiten, voorzijde, groot&#10;&#10;Automatisch gegenereerde beschrijving">
            <a:extLst>
              <a:ext uri="{FF2B5EF4-FFF2-40B4-BE49-F238E27FC236}">
                <a16:creationId xmlns:a16="http://schemas.microsoft.com/office/drawing/2014/main" id="{388122C2-A7F7-41D7-A8C6-2914C46FA9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91" r="24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Oosterse godsdiensten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 ligt de focus op in de oosterse religies?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verschilt dat met het christelijke geloof?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 descr="Afbeelding met buiten, gebouw, persoon, bank&#10;&#10;Automatisch gegenereerde beschrijving">
            <a:extLst>
              <a:ext uri="{FF2B5EF4-FFF2-40B4-BE49-F238E27FC236}">
                <a16:creationId xmlns:a16="http://schemas.microsoft.com/office/drawing/2014/main" id="{B3F551E6-B20F-4D90-8111-2C59F6B2E8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272" r="24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272</Words>
  <Application>Microsoft Office PowerPoint</Application>
  <PresentationFormat>Breedbeeld</PresentationFormat>
  <Paragraphs>46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Leer Mij 18plus</vt:lpstr>
      <vt:lpstr>Actuele thema’s </vt:lpstr>
      <vt:lpstr>Opening</vt:lpstr>
      <vt:lpstr>Bijbelstudie</vt:lpstr>
      <vt:lpstr>Binnenkomer</vt:lpstr>
      <vt:lpstr>Doelen</vt:lpstr>
      <vt:lpstr>Waarheid</vt:lpstr>
      <vt:lpstr>Jodendom</vt:lpstr>
      <vt:lpstr>Islam</vt:lpstr>
      <vt:lpstr>Oosterse godsdiensten</vt:lpstr>
      <vt:lpstr>Onderscheid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Actuele thema’s </dc:title>
  <dc:creator>Eveline Geluk-de Jong</dc:creator>
  <cp:lastModifiedBy>Ds. S.T. Lagendijk</cp:lastModifiedBy>
  <cp:revision>3</cp:revision>
  <dcterms:created xsi:type="dcterms:W3CDTF">2020-07-27T08:23:56Z</dcterms:created>
  <dcterms:modified xsi:type="dcterms:W3CDTF">2020-09-14T15:07:54Z</dcterms:modified>
</cp:coreProperties>
</file>