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4" r:id="rId9"/>
    <p:sldId id="265" r:id="rId10"/>
    <p:sldId id="273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5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86371"/>
  </p:normalViewPr>
  <p:slideViewPr>
    <p:cSldViewPr snapToObjects="1">
      <p:cViewPr varScale="1">
        <p:scale>
          <a:sx n="119" d="100"/>
          <a:sy n="119" d="100"/>
        </p:scale>
        <p:origin x="96" y="2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 showGuides="1">
      <p:cViewPr varScale="1">
        <p:scale>
          <a:sx n="164" d="100"/>
          <a:sy n="164" d="100"/>
        </p:scale>
        <p:origin x="670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. S.T. Lagendijk" userId="e531ef64983afd4a" providerId="LiveId" clId="{E0E34DC9-3F68-46F2-BB55-972D930440EC}"/>
    <pc:docChg chg="undo custSel delSld modSld">
      <pc:chgData name="Ds. S.T. Lagendijk" userId="e531ef64983afd4a" providerId="LiveId" clId="{E0E34DC9-3F68-46F2-BB55-972D930440EC}" dt="2020-09-14T15:24:57.196" v="589" actId="20577"/>
      <pc:docMkLst>
        <pc:docMk/>
      </pc:docMkLst>
      <pc:sldChg chg="modSp mod">
        <pc:chgData name="Ds. S.T. Lagendijk" userId="e531ef64983afd4a" providerId="LiveId" clId="{E0E34DC9-3F68-46F2-BB55-972D930440EC}" dt="2020-09-14T15:17:03.136" v="9" actId="20577"/>
        <pc:sldMkLst>
          <pc:docMk/>
          <pc:sldMk cId="2861475015" sldId="258"/>
        </pc:sldMkLst>
        <pc:spChg chg="mod">
          <ac:chgData name="Ds. S.T. Lagendijk" userId="e531ef64983afd4a" providerId="LiveId" clId="{E0E34DC9-3F68-46F2-BB55-972D930440EC}" dt="2020-09-14T15:17:03.136" v="9" actId="20577"/>
          <ac:spMkLst>
            <pc:docMk/>
            <pc:sldMk cId="2861475015" sldId="258"/>
            <ac:spMk id="5" creationId="{947746EE-8B7F-4EB4-99D7-13C1709CFC01}"/>
          </ac:spMkLst>
        </pc:spChg>
      </pc:sldChg>
      <pc:sldChg chg="del">
        <pc:chgData name="Ds. S.T. Lagendijk" userId="e531ef64983afd4a" providerId="LiveId" clId="{E0E34DC9-3F68-46F2-BB55-972D930440EC}" dt="2020-09-14T15:17:06.564" v="10" actId="47"/>
        <pc:sldMkLst>
          <pc:docMk/>
          <pc:sldMk cId="53042510" sldId="261"/>
        </pc:sldMkLst>
      </pc:sldChg>
      <pc:sldChg chg="modSp mod">
        <pc:chgData name="Ds. S.T. Lagendijk" userId="e531ef64983afd4a" providerId="LiveId" clId="{E0E34DC9-3F68-46F2-BB55-972D930440EC}" dt="2020-09-14T15:18:20.320" v="80" actId="6549"/>
        <pc:sldMkLst>
          <pc:docMk/>
          <pc:sldMk cId="459491132" sldId="262"/>
        </pc:sldMkLst>
        <pc:spChg chg="mod">
          <ac:chgData name="Ds. S.T. Lagendijk" userId="e531ef64983afd4a" providerId="LiveId" clId="{E0E34DC9-3F68-46F2-BB55-972D930440EC}" dt="2020-09-14T15:18:20.320" v="80" actId="6549"/>
          <ac:spMkLst>
            <pc:docMk/>
            <pc:sldMk cId="459491132" sldId="262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E0E34DC9-3F68-46F2-BB55-972D930440EC}" dt="2020-09-14T15:19:21.071" v="209" actId="20577"/>
        <pc:sldMkLst>
          <pc:docMk/>
          <pc:sldMk cId="1328133256" sldId="263"/>
        </pc:sldMkLst>
        <pc:spChg chg="mod">
          <ac:chgData name="Ds. S.T. Lagendijk" userId="e531ef64983afd4a" providerId="LiveId" clId="{E0E34DC9-3F68-46F2-BB55-972D930440EC}" dt="2020-09-14T15:19:21.071" v="209" actId="20577"/>
          <ac:spMkLst>
            <pc:docMk/>
            <pc:sldMk cId="1328133256" sldId="263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E0E34DC9-3F68-46F2-BB55-972D930440EC}" dt="2020-09-14T15:19:57.794" v="286" actId="20577"/>
        <pc:sldMkLst>
          <pc:docMk/>
          <pc:sldMk cId="1703422964" sldId="264"/>
        </pc:sldMkLst>
        <pc:spChg chg="mod">
          <ac:chgData name="Ds. S.T. Lagendijk" userId="e531ef64983afd4a" providerId="LiveId" clId="{E0E34DC9-3F68-46F2-BB55-972D930440EC}" dt="2020-09-14T15:19:57.794" v="286" actId="20577"/>
          <ac:spMkLst>
            <pc:docMk/>
            <pc:sldMk cId="1703422964" sldId="264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E0E34DC9-3F68-46F2-BB55-972D930440EC}" dt="2020-09-14T15:23:42.232" v="543" actId="20577"/>
        <pc:sldMkLst>
          <pc:docMk/>
          <pc:sldMk cId="2148946444" sldId="265"/>
        </pc:sldMkLst>
        <pc:spChg chg="mod">
          <ac:chgData name="Ds. S.T. Lagendijk" userId="e531ef64983afd4a" providerId="LiveId" clId="{E0E34DC9-3F68-46F2-BB55-972D930440EC}" dt="2020-09-14T15:23:42.232" v="543" actId="20577"/>
          <ac:spMkLst>
            <pc:docMk/>
            <pc:sldMk cId="2148946444" sldId="265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E0E34DC9-3F68-46F2-BB55-972D930440EC}" dt="2020-09-14T15:24:57.196" v="589" actId="20577"/>
        <pc:sldMkLst>
          <pc:docMk/>
          <pc:sldMk cId="759115912" sldId="273"/>
        </pc:sldMkLst>
        <pc:spChg chg="mod">
          <ac:chgData name="Ds. S.T. Lagendijk" userId="e531ef64983afd4a" providerId="LiveId" clId="{E0E34DC9-3F68-46F2-BB55-972D930440EC}" dt="2020-09-14T15:24:57.196" v="589" actId="20577"/>
          <ac:spMkLst>
            <pc:docMk/>
            <pc:sldMk cId="759115912" sldId="273"/>
            <ac:spMk id="11" creationId="{06D258A4-7605-4943-9AF6-521350406AF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7AA42-B0CA-3246-A96B-29A068FD4E7B}" type="datetimeFigureOut">
              <a:rPr lang="nl-NL" smtClean="0"/>
              <a:t>14-9-2020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25122-91A3-2642-B966-62CAF7FDF3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060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18pl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2E399B8-E73D-4E81-87EA-C94F21033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0238" y="5651500"/>
            <a:ext cx="5395912" cy="900113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Ondertitel onderwerp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45999" y="4572000"/>
            <a:ext cx="5396400" cy="90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TITEL ONDERWERP</a:t>
            </a:r>
          </a:p>
        </p:txBody>
      </p:sp>
    </p:spTree>
    <p:extLst>
      <p:ext uri="{BB962C8B-B14F-4D97-AF65-F5344CB8AC3E}">
        <p14:creationId xmlns:p14="http://schemas.microsoft.com/office/powerpoint/2010/main" val="1451650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werkingsvrag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BC95A4C-9BD5-45D8-A73C-EFEE4466BD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3808" y="4064586"/>
            <a:ext cx="1728192" cy="27934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Verwerkingsvragen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0DE500-DF0E-4000-B54E-E1DCBE4322D3}"/>
              </a:ext>
            </a:extLst>
          </p:cNvPr>
          <p:cNvSpPr txBox="1"/>
          <p:nvPr userDrawn="1"/>
        </p:nvSpPr>
        <p:spPr>
          <a:xfrm>
            <a:off x="4736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VERWERKING</a:t>
            </a:r>
          </a:p>
        </p:txBody>
      </p:sp>
    </p:spTree>
    <p:extLst>
      <p:ext uri="{BB962C8B-B14F-4D97-AF65-F5344CB8AC3E}">
        <p14:creationId xmlns:p14="http://schemas.microsoft.com/office/powerpoint/2010/main" val="426929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vatt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Samenvatting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6D293FE-20C5-4CFE-BB2E-2F27E6689B38}"/>
              </a:ext>
            </a:extLst>
          </p:cNvPr>
          <p:cNvSpPr txBox="1"/>
          <p:nvPr userDrawn="1"/>
        </p:nvSpPr>
        <p:spPr>
          <a:xfrm>
            <a:off x="47362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SAMENVATTING</a:t>
            </a:r>
          </a:p>
        </p:txBody>
      </p:sp>
    </p:spTree>
    <p:extLst>
      <p:ext uri="{BB962C8B-B14F-4D97-AF65-F5344CB8AC3E}">
        <p14:creationId xmlns:p14="http://schemas.microsoft.com/office/powerpoint/2010/main" val="25666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Tekst +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Algemeen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verticale tekst 3">
            <a:extLst>
              <a:ext uri="{FF2B5EF4-FFF2-40B4-BE49-F238E27FC236}">
                <a16:creationId xmlns:a16="http://schemas.microsoft.com/office/drawing/2014/main" id="{3E918BA9-B2C5-4842-AA5F-E774D8332A35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3068961"/>
            <a:ext cx="493200" cy="3600128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– TEKST + FOTO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513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Opsomm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Algemeen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verticale tekst 3">
            <a:extLst>
              <a:ext uri="{FF2B5EF4-FFF2-40B4-BE49-F238E27FC236}">
                <a16:creationId xmlns:a16="http://schemas.microsoft.com/office/drawing/2014/main" id="{1CB5FA30-5882-4F29-BF68-661B3036415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- OPSOMMING</a:t>
            </a:r>
          </a:p>
        </p:txBody>
      </p:sp>
    </p:spTree>
    <p:extLst>
      <p:ext uri="{BB962C8B-B14F-4D97-AF65-F5344CB8AC3E}">
        <p14:creationId xmlns:p14="http://schemas.microsoft.com/office/powerpoint/2010/main" val="1223878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Algemeen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verticale tekst 3">
            <a:extLst>
              <a:ext uri="{FF2B5EF4-FFF2-40B4-BE49-F238E27FC236}">
                <a16:creationId xmlns:a16="http://schemas.microsoft.com/office/drawing/2014/main" id="{1CB5FA30-5882-4F29-BF68-661B3036415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- TEKSTVAK</a:t>
            </a:r>
          </a:p>
        </p:txBody>
      </p:sp>
    </p:spTree>
    <p:extLst>
      <p:ext uri="{BB962C8B-B14F-4D97-AF65-F5344CB8AC3E}">
        <p14:creationId xmlns:p14="http://schemas.microsoft.com/office/powerpoint/2010/main" val="1129516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Afbeelding groo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604712"/>
            <a:ext cx="8510400" cy="520032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Grote foto</a:t>
            </a:r>
          </a:p>
        </p:txBody>
      </p:sp>
      <p:sp>
        <p:nvSpPr>
          <p:cNvPr id="5" name="Tijdelijke aanduiding voor afbeelding 11">
            <a:extLst>
              <a:ext uri="{FF2B5EF4-FFF2-40B4-BE49-F238E27FC236}">
                <a16:creationId xmlns:a16="http://schemas.microsoft.com/office/drawing/2014/main" id="{18D82B72-375D-4748-A500-E326171653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11624" y="1623600"/>
            <a:ext cx="9287176" cy="5045488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Afbeelding groot</a:t>
            </a:r>
          </a:p>
        </p:txBody>
      </p:sp>
      <p:sp>
        <p:nvSpPr>
          <p:cNvPr id="7" name="Tijdelijke aanduiding voor verticale tekst 3">
            <a:extLst>
              <a:ext uri="{FF2B5EF4-FFF2-40B4-BE49-F238E27FC236}">
                <a16:creationId xmlns:a16="http://schemas.microsoft.com/office/drawing/2014/main" id="{ED550324-14CF-4D1D-B00A-9AD32AC73D2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– GROTE FOTO</a:t>
            </a:r>
          </a:p>
        </p:txBody>
      </p:sp>
    </p:spTree>
    <p:extLst>
      <p:ext uri="{BB962C8B-B14F-4D97-AF65-F5344CB8AC3E}">
        <p14:creationId xmlns:p14="http://schemas.microsoft.com/office/powerpoint/2010/main" val="2353827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el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711624" y="1396800"/>
            <a:ext cx="6785842" cy="95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Doelen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D652EF6-86F6-43FC-9547-1AF4E7B99E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9600" y="3812399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7FF118C5-B1BC-4BA1-9E51-FBAAAEA89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3402" y="3806448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7D2B9500-B34D-48F4-B48E-CEED57526E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7204" y="3813023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2147FEC-7F3E-4E97-9522-1D11D631B8EB}"/>
              </a:ext>
            </a:extLst>
          </p:cNvPr>
          <p:cNvSpPr txBox="1"/>
          <p:nvPr userDrawn="1"/>
        </p:nvSpPr>
        <p:spPr>
          <a:xfrm>
            <a:off x="47328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DOELEN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BCABE50-98C8-C84A-BD53-C505E61BAA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7728" y="3068960"/>
            <a:ext cx="1728416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Hoofd - weten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0983612F-78D4-634A-9145-FAAECEACEE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2597" y="3068960"/>
            <a:ext cx="1728416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Hart - beseffen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1AE9DBC3-67A8-2246-AE2E-FAD25CAF55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97466" y="3068960"/>
            <a:ext cx="1783110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Handen - kunnen</a:t>
            </a:r>
          </a:p>
        </p:txBody>
      </p:sp>
    </p:spTree>
    <p:extLst>
      <p:ext uri="{BB962C8B-B14F-4D97-AF65-F5344CB8AC3E}">
        <p14:creationId xmlns:p14="http://schemas.microsoft.com/office/powerpoint/2010/main" val="103296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Opening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Zingen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80DA619C-38D5-452C-B026-A2369597AA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1624" y="3092128"/>
            <a:ext cx="4021138" cy="336872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Psalm</a:t>
            </a:r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982A0783-0D39-4CD1-AA58-FEFB7E1207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1624" y="3665277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Bidden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800C345F-A3DE-40B4-91A0-6FA249B558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1624" y="4235211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Bijbellezen</a:t>
            </a:r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70E37AAD-6223-4301-A4CB-DDADA28264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624" y="4595251"/>
            <a:ext cx="4021138" cy="336872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Bijbelgedeelte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6BB301C-1AD5-42DD-A52D-0064ABB2F03E}"/>
              </a:ext>
            </a:extLst>
          </p:cNvPr>
          <p:cNvSpPr txBox="1"/>
          <p:nvPr userDrawn="1"/>
        </p:nvSpPr>
        <p:spPr>
          <a:xfrm>
            <a:off x="47335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OPENING</a:t>
            </a:r>
          </a:p>
        </p:txBody>
      </p:sp>
    </p:spTree>
    <p:extLst>
      <p:ext uri="{BB962C8B-B14F-4D97-AF65-F5344CB8AC3E}">
        <p14:creationId xmlns:p14="http://schemas.microsoft.com/office/powerpoint/2010/main" val="2189755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jbelstud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Bijbelstudie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 Bijbelstudie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313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</p:txBody>
      </p:sp>
      <p:sp>
        <p:nvSpPr>
          <p:cNvPr id="6" name="Tijdelijke aanduiding voor afbeelding 11">
            <a:extLst>
              <a:ext uri="{FF2B5EF4-FFF2-40B4-BE49-F238E27FC236}">
                <a16:creationId xmlns:a16="http://schemas.microsoft.com/office/drawing/2014/main" id="{201441DC-2A9A-4B27-8C8C-C06F046798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4000" y="3535200"/>
            <a:ext cx="5014800" cy="313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9101E6-B575-4651-9016-0C67A7470788}"/>
              </a:ext>
            </a:extLst>
          </p:cNvPr>
          <p:cNvSpPr txBox="1"/>
          <p:nvPr userDrawn="1"/>
        </p:nvSpPr>
        <p:spPr>
          <a:xfrm>
            <a:off x="4734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BIJBELSTUDIE</a:t>
            </a:r>
          </a:p>
        </p:txBody>
      </p:sp>
    </p:spTree>
    <p:extLst>
      <p:ext uri="{BB962C8B-B14F-4D97-AF65-F5344CB8AC3E}">
        <p14:creationId xmlns:p14="http://schemas.microsoft.com/office/powerpoint/2010/main" val="831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andaa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Huiswerk vandaag titel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 huiswerk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6A876DA-A408-496C-A13F-D78C8B727AF5}"/>
              </a:ext>
            </a:extLst>
          </p:cNvPr>
          <p:cNvSpPr txBox="1"/>
          <p:nvPr userDrawn="1"/>
        </p:nvSpPr>
        <p:spPr>
          <a:xfrm>
            <a:off x="47344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VANDAAG</a:t>
            </a:r>
          </a:p>
        </p:txBody>
      </p:sp>
    </p:spTree>
    <p:extLst>
      <p:ext uri="{BB962C8B-B14F-4D97-AF65-F5344CB8AC3E}">
        <p14:creationId xmlns:p14="http://schemas.microsoft.com/office/powerpoint/2010/main" val="344114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olgende keer - leeropdrac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Huiswerk volgende keer titel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Huiswerk volgende keer tekst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A285F6B-D1AC-4035-85FD-A002925C2E46}"/>
              </a:ext>
            </a:extLst>
          </p:cNvPr>
          <p:cNvSpPr txBox="1"/>
          <p:nvPr userDrawn="1"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</p:spTree>
    <p:extLst>
      <p:ext uri="{BB962C8B-B14F-4D97-AF65-F5344CB8AC3E}">
        <p14:creationId xmlns:p14="http://schemas.microsoft.com/office/powerpoint/2010/main" val="2124607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olgende keer - leeropdracht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Huiswerk volgende keer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F8AB20D-6BEF-41FB-AC70-12D57AB447B8}"/>
              </a:ext>
            </a:extLst>
          </p:cNvPr>
          <p:cNvSpPr txBox="1"/>
          <p:nvPr userDrawn="1"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</p:spTree>
    <p:extLst>
      <p:ext uri="{BB962C8B-B14F-4D97-AF65-F5344CB8AC3E}">
        <p14:creationId xmlns:p14="http://schemas.microsoft.com/office/powerpoint/2010/main" val="15819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ko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Binnenkomer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1B61D49-802B-43AA-AF09-6D1D38C5D831}"/>
              </a:ext>
            </a:extLst>
          </p:cNvPr>
          <p:cNvSpPr txBox="1"/>
          <p:nvPr userDrawn="1"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BINNENKOMER</a:t>
            </a:r>
          </a:p>
        </p:txBody>
      </p:sp>
    </p:spTree>
    <p:extLst>
      <p:ext uri="{BB962C8B-B14F-4D97-AF65-F5344CB8AC3E}">
        <p14:creationId xmlns:p14="http://schemas.microsoft.com/office/powerpoint/2010/main" val="2834591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itl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Uitleg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3941426-3846-4479-B23C-1D980F99CFCD}"/>
              </a:ext>
            </a:extLst>
          </p:cNvPr>
          <p:cNvSpPr txBox="1"/>
          <p:nvPr userDrawn="1"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UITLEG</a:t>
            </a:r>
          </a:p>
        </p:txBody>
      </p:sp>
    </p:spTree>
    <p:extLst>
      <p:ext uri="{BB962C8B-B14F-4D97-AF65-F5344CB8AC3E}">
        <p14:creationId xmlns:p14="http://schemas.microsoft.com/office/powerpoint/2010/main" val="155265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6"/>
          <p:cNvSpPr>
            <a:spLocks noGrp="1"/>
          </p:cNvSpPr>
          <p:nvPr>
            <p:ph type="title"/>
          </p:nvPr>
        </p:nvSpPr>
        <p:spPr>
          <a:xfrm>
            <a:off x="2711624" y="1396800"/>
            <a:ext cx="4003199" cy="95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Opening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8B2A82-F686-4CC6-BC5B-4005411DB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8801" y="2732400"/>
            <a:ext cx="4003200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 normaal Tekst normaal Tekst normaal Tekst normaal Tekst normaal Tekst normaal</a:t>
            </a:r>
          </a:p>
          <a:p>
            <a:pPr lvl="1"/>
            <a:r>
              <a:rPr lang="nl-NL" dirty="0"/>
              <a:t>Tekst normaal Tekst normaal Tekst normaal Tekst normaal Tekst normaal</a:t>
            </a:r>
          </a:p>
          <a:p>
            <a:pPr lvl="2"/>
            <a:r>
              <a:rPr lang="nl-NL" dirty="0"/>
              <a:t>Tekst normaal Tekst normaal Tekst normaal Tekst normaal Tekst normaal</a:t>
            </a:r>
          </a:p>
          <a:p>
            <a:pPr lvl="3"/>
            <a:r>
              <a:rPr lang="nl-NL" dirty="0"/>
              <a:t>Tekst normaal Tekst normaal Tekst normaal Tekst normaal Tekst normaal</a:t>
            </a:r>
          </a:p>
          <a:p>
            <a:pPr lvl="4"/>
            <a:r>
              <a:rPr lang="nl-NL" dirty="0"/>
              <a:t>Tekst normaal Tekst normaal Tekst normaal Tekst normaal Tekst normaal</a:t>
            </a:r>
          </a:p>
        </p:txBody>
      </p:sp>
    </p:spTree>
    <p:extLst>
      <p:ext uri="{BB962C8B-B14F-4D97-AF65-F5344CB8AC3E}">
        <p14:creationId xmlns:p14="http://schemas.microsoft.com/office/powerpoint/2010/main" val="190173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  <p:sldLayoutId id="2147483659" r:id="rId6"/>
    <p:sldLayoutId id="2147483660" r:id="rId7"/>
    <p:sldLayoutId id="2147483655" r:id="rId8"/>
    <p:sldLayoutId id="2147483654" r:id="rId9"/>
    <p:sldLayoutId id="2147483657" r:id="rId10"/>
    <p:sldLayoutId id="2147483658" r:id="rId11"/>
    <p:sldLayoutId id="2147483656" r:id="rId12"/>
    <p:sldLayoutId id="2147483663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1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708" userDrawn="1">
          <p15:clr>
            <a:srgbClr val="F26B43"/>
          </p15:clr>
        </p15:guide>
        <p15:guide id="4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Onvoorwaardelijke uitverkiezing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vijf punten van het calvinisme</a:t>
            </a:r>
          </a:p>
        </p:txBody>
      </p:sp>
    </p:spTree>
    <p:extLst>
      <p:ext uri="{BB962C8B-B14F-4D97-AF65-F5344CB8AC3E}">
        <p14:creationId xmlns:p14="http://schemas.microsoft.com/office/powerpoint/2010/main" val="2335470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Gods beloften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Wat belooft God ons, volgens dit stukje?</a:t>
            </a:r>
            <a:endParaRPr lang="nl-NL" dirty="0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98AE4219-8AC7-4FB3-9D83-C41DD556D3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-29" r="48572" b="29"/>
          <a:stretch/>
        </p:blipFill>
        <p:spPr>
          <a:xfrm>
            <a:off x="6984000" y="190800"/>
            <a:ext cx="5014800" cy="6476400"/>
          </a:xfrm>
        </p:spPr>
      </p:pic>
    </p:spTree>
    <p:extLst>
      <p:ext uri="{BB962C8B-B14F-4D97-AF65-F5344CB8AC3E}">
        <p14:creationId xmlns:p14="http://schemas.microsoft.com/office/powerpoint/2010/main" val="759115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Verwerkingsvragen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9A263FE-CD0A-453F-85B4-579AFE4CAE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Bespreek de verwerkingsvragen op bladzijde 50.</a:t>
            </a:r>
          </a:p>
        </p:txBody>
      </p:sp>
    </p:spTree>
    <p:extLst>
      <p:ext uri="{BB962C8B-B14F-4D97-AF65-F5344CB8AC3E}">
        <p14:creationId xmlns:p14="http://schemas.microsoft.com/office/powerpoint/2010/main" val="616582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Samenvatting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71651CB-5D1F-4ABC-9B5D-04E846647E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433216"/>
          </a:xfrm>
        </p:spPr>
        <p:txBody>
          <a:bodyPr>
            <a:normAutofit/>
          </a:bodyPr>
          <a:lstStyle/>
          <a:p>
            <a:r>
              <a:rPr lang="nl-NL" dirty="0"/>
              <a:t>God heeft niet op basis van iets in een zondaar hem uitverkoren.</a:t>
            </a:r>
          </a:p>
          <a:p>
            <a:r>
              <a:rPr lang="nl-NL" dirty="0"/>
              <a:t>Uitverkiezing wil zeggen dat God mensen uitkiest die verloren liggen en zonder Zijn ingrijpen verloren blijven liggen.</a:t>
            </a:r>
          </a:p>
          <a:p>
            <a:r>
              <a:rPr lang="nl-NL" dirty="0"/>
              <a:t>Omdat er niet één dode zondaar vanuit zichzelf tot de Heere komt, zou met een voorwaardelijke verkiezing geen mens zalig worden.</a:t>
            </a:r>
          </a:p>
          <a:p>
            <a:r>
              <a:rPr lang="nl-NL" dirty="0"/>
              <a:t>In de onvoorwaardelijke verkiezing ligt een vaste troost voor hen die de Heere vrezen.</a:t>
            </a:r>
          </a:p>
          <a:p>
            <a:r>
              <a:rPr lang="nl-NL" dirty="0"/>
              <a:t>Wanneer wij met berouw van zonden tot God gaan om vergeving, wordt daarin Gods verkiezing zichtbaar.</a:t>
            </a:r>
          </a:p>
        </p:txBody>
      </p:sp>
    </p:spTree>
    <p:extLst>
      <p:ext uri="{BB962C8B-B14F-4D97-AF65-F5344CB8AC3E}">
        <p14:creationId xmlns:p14="http://schemas.microsoft.com/office/powerpoint/2010/main" val="4038788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Huiswerk volgende keer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nl-NL" dirty="0"/>
              <a:t>HUISWERK VOLGENDE KEER</a:t>
            </a:r>
          </a:p>
        </p:txBody>
      </p:sp>
      <p:pic>
        <p:nvPicPr>
          <p:cNvPr id="6" name="Tijdelijke aanduiding voor inhoud 5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7757BE91-3EDF-4537-89F7-A7EBD11683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/>
        </p:blipFill>
        <p:spPr>
          <a:xfrm>
            <a:off x="6983413" y="190500"/>
            <a:ext cx="5014912" cy="6477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63328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21BF2-2BD1-44C3-BF25-533DC4C97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Opening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7A283B-C7D9-4835-919B-69D7188737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Zingen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47746EE-8B7F-4EB4-99D7-13C1709CF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Psalm 65:2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9084C7E-64F9-4575-B4FD-3B5BC1921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Bidden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F32FAE45-5234-4D01-8853-DEB9E809EC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Bijbellezen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6BA7A59C-4AB9-456F-B1F1-FDF1415D23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 err="1"/>
              <a:t>Efeze</a:t>
            </a:r>
            <a:r>
              <a:rPr lang="nl-NL" dirty="0"/>
              <a:t> 1: 1-14</a:t>
            </a:r>
          </a:p>
        </p:txBody>
      </p:sp>
      <p:pic>
        <p:nvPicPr>
          <p:cNvPr id="9" name="Tijdelijke aanduiding voor inhoud 7" descr="Afbeelding met vloer, tafel, binnen, persoon&#10;&#10;Beschrijving is gegenereerd met zeer hoge betrouwbaarheid">
            <a:extLst>
              <a:ext uri="{FF2B5EF4-FFF2-40B4-BE49-F238E27FC236}">
                <a16:creationId xmlns:a16="http://schemas.microsoft.com/office/drawing/2014/main" id="{708BF62C-BD84-42A6-A877-9457A0EAD4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/>
        </p:blipFill>
        <p:spPr>
          <a:xfrm>
            <a:off x="6983413" y="190500"/>
            <a:ext cx="5014912" cy="6477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6147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CBB61B8C-2E32-4D5D-89EE-E739367D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Bijbelstudie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23174EF-A8E5-4374-9658-7D34533102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Bespreek de Bijbelstudievragen op bladzijde 48.</a:t>
            </a:r>
          </a:p>
        </p:txBody>
      </p:sp>
      <p:pic>
        <p:nvPicPr>
          <p:cNvPr id="13" name="Tijdelijke aanduiding voor inhoud 5" descr="Afbeelding met binnen&#10;&#10;Beschrijving is gegenereerd met zeer hoge betrouwbaarheid">
            <a:extLst>
              <a:ext uri="{FF2B5EF4-FFF2-40B4-BE49-F238E27FC236}">
                <a16:creationId xmlns:a16="http://schemas.microsoft.com/office/drawing/2014/main" id="{5FC66429-015C-42F9-BA9D-197BFBECD2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r="5010"/>
          <a:stretch/>
        </p:blipFill>
        <p:spPr>
          <a:xfrm>
            <a:off x="6983413" y="190500"/>
            <a:ext cx="5014912" cy="3132138"/>
          </a:xfrm>
          <a:prstGeom prst="rect">
            <a:avLst/>
          </a:prstGeom>
          <a:effectLst/>
        </p:spPr>
      </p:pic>
      <p:pic>
        <p:nvPicPr>
          <p:cNvPr id="14" name="Tijdelijke aanduiding voor inhoud 7" descr="Afbeelding met vloer, tafel, binnen, persoon&#10;&#10;Beschrijving is gegenereerd met zeer hoge betrouwbaarheid">
            <a:extLst>
              <a:ext uri="{FF2B5EF4-FFF2-40B4-BE49-F238E27FC236}">
                <a16:creationId xmlns:a16="http://schemas.microsoft.com/office/drawing/2014/main" id="{17066F97-B589-40E6-A361-DA4F5DF7EF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" b="3158"/>
          <a:stretch/>
        </p:blipFill>
        <p:spPr>
          <a:xfrm>
            <a:off x="6983413" y="3535363"/>
            <a:ext cx="5014912" cy="31321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92202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E05D46A-2D91-4315-B0C1-791A75AF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Binnenkomer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6D57D1E-16E0-42E5-B6AC-DD5AA9CDB4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Lees de binnenkomer op bladzijde 47.</a:t>
            </a:r>
          </a:p>
        </p:txBody>
      </p:sp>
      <p:pic>
        <p:nvPicPr>
          <p:cNvPr id="3" name="Picture 2" descr="shallow focus photo of barb wire fence">
            <a:extLst>
              <a:ext uri="{FF2B5EF4-FFF2-40B4-BE49-F238E27FC236}">
                <a16:creationId xmlns:a16="http://schemas.microsoft.com/office/drawing/2014/main" id="{23F249E1-0A97-4277-9771-CE8B1300D45E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5" r="2096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574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142857B-8345-4A20-B11B-7B5FDF26C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99898972-796E-4276-A418-F5692D42F4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weet</a:t>
            </a:r>
            <a:r>
              <a:rPr lang="nl-NL" dirty="0"/>
              <a:t> wat het betekent dat Gods uitverkiezing onvoorwaardelijk is.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08A46FE-5EEF-41CD-806C-AC2CD8A1D3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besef</a:t>
            </a:r>
            <a:r>
              <a:rPr lang="nl-NL" dirty="0"/>
              <a:t> dat er vanwege Gods uitverkiezing, zondaren zalig zullen worden.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3884E0B-BEA2-4D3F-8D51-B239E6E9A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kan</a:t>
            </a:r>
            <a:r>
              <a:rPr lang="nl-NL" dirty="0"/>
              <a:t> aan een ander uitleggen dat deze belijdenis niet brengt tot het verwaarlozen van de genademiddelen.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05F5BC24-883F-433E-A27C-34B2FE47B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Hoofd - weten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9781C1C-B34B-4D12-BF86-20D46752E8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Hart - beseffen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F811D642-4161-4FA9-B8C5-0762F72CEC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Handen - kunnen</a:t>
            </a:r>
          </a:p>
        </p:txBody>
      </p:sp>
    </p:spTree>
    <p:extLst>
      <p:ext uri="{BB962C8B-B14F-4D97-AF65-F5344CB8AC3E}">
        <p14:creationId xmlns:p14="http://schemas.microsoft.com/office/powerpoint/2010/main" val="382683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Wat is onvoorwaardelijke uitverkiezing?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49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 is de (uit)verkiezing?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Waarom kiest God mensen uit?</a:t>
            </a:r>
          </a:p>
          <a:p>
            <a:endParaRPr lang="nl-NL" dirty="0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afbeelding 4" descr="Afbeelding met buiten, straat, auto, rijden&#10;&#10;Automatisch gegenereerde beschrijving">
            <a:extLst>
              <a:ext uri="{FF2B5EF4-FFF2-40B4-BE49-F238E27FC236}">
                <a16:creationId xmlns:a16="http://schemas.microsoft.com/office/drawing/2014/main" id="{9579FD4E-90E8-4267-8973-E126D4CD7C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4188" r="24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9491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geweldige troost van Gods onvoorwaardelijke uitverkiezing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49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Waarom is de uitverkiezing nodig om behouden te worden?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Welke troost ligt er in de uitverkiezing?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afbeelding 3" descr="Afbeelding met buiten, berg, heuvel, zonsondergang&#10;&#10;Automatisch gegenereerde beschrijving">
            <a:extLst>
              <a:ext uri="{FF2B5EF4-FFF2-40B4-BE49-F238E27FC236}">
                <a16:creationId xmlns:a16="http://schemas.microsoft.com/office/drawing/2014/main" id="{B4C10951-68BB-4FC7-B087-FD38685E94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48378" t="493" b="-493"/>
          <a:stretch/>
        </p:blipFill>
        <p:spPr>
          <a:xfrm>
            <a:off x="6984000" y="190800"/>
            <a:ext cx="5014800" cy="6476400"/>
          </a:xfrm>
        </p:spPr>
      </p:pic>
    </p:spTree>
    <p:extLst>
      <p:ext uri="{BB962C8B-B14F-4D97-AF65-F5344CB8AC3E}">
        <p14:creationId xmlns:p14="http://schemas.microsoft.com/office/powerpoint/2010/main" val="132813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Is de onvoorwaardelijke uitverkiezing rechtvaardig?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49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Waarom is het niet oneerlijk dat God sommigen uitkiest en anderen niet?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people walking on grey concrete floor during daytime">
            <a:extLst>
              <a:ext uri="{FF2B5EF4-FFF2-40B4-BE49-F238E27FC236}">
                <a16:creationId xmlns:a16="http://schemas.microsoft.com/office/drawing/2014/main" id="{DD8DAA42-2094-4054-B2E8-46457065641E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8" r="2417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422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Waarom zouden wij nog preken en bidden?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Als God al lang besloten heeft of ik zalig wordt of niet, heeft het dan nog wel zin om God te zoeken (Bijbellezen, bidden, naar kerk gaan)?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afbeelding 4" descr="Afbeelding met buiten, persoon, person, kijken&#10;&#10;Automatisch gegenereerde beschrijving">
            <a:extLst>
              <a:ext uri="{FF2B5EF4-FFF2-40B4-BE49-F238E27FC236}">
                <a16:creationId xmlns:a16="http://schemas.microsoft.com/office/drawing/2014/main" id="{A1AD3C8A-64CD-45E5-BFB6-CEF4E1B0A4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6176" t="-29" r="42202" b="29"/>
          <a:stretch/>
        </p:blipFill>
        <p:spPr>
          <a:xfrm>
            <a:off x="6984000" y="190800"/>
            <a:ext cx="5014800" cy="6476400"/>
          </a:xfrm>
        </p:spPr>
      </p:pic>
    </p:spTree>
    <p:extLst>
      <p:ext uri="{BB962C8B-B14F-4D97-AF65-F5344CB8AC3E}">
        <p14:creationId xmlns:p14="http://schemas.microsoft.com/office/powerpoint/2010/main" val="2148946444"/>
      </p:ext>
    </p:extLst>
  </p:cSld>
  <p:clrMapOvr>
    <a:masterClrMapping/>
  </p:clrMapOvr>
</p:sld>
</file>

<file path=ppt/theme/theme1.xml><?xml version="1.0" encoding="utf-8"?>
<a:theme xmlns:a="http://schemas.openxmlformats.org/drawingml/2006/main" name="Leer Mij 18plus">
  <a:themeElements>
    <a:clrScheme name="Leer mij - 18plus">
      <a:dk1>
        <a:srgbClr val="CB094B"/>
      </a:dk1>
      <a:lt1>
        <a:srgbClr val="FFFFFF"/>
      </a:lt1>
      <a:dk2>
        <a:srgbClr val="DFDB2C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DFDB2C"/>
      </a:accent6>
      <a:hlink>
        <a:srgbClr val="0563C1"/>
      </a:hlink>
      <a:folHlink>
        <a:srgbClr val="954F72"/>
      </a:folHlink>
    </a:clrScheme>
    <a:fontScheme name="LeerMij-HHJO">
      <a:majorFont>
        <a:latin typeface="Segoe UI"/>
        <a:ea typeface=""/>
        <a:cs typeface=""/>
      </a:majorFont>
      <a:minorFont>
        <a:latin typeface="ITC Officina Serif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erMij-presentatie-18plus-sjab" id="{4BB35A61-6A7C-4DC8-83ED-E5AA1DBEFBAF}" vid="{16AA78EF-D829-494D-BDD3-3F58760D068F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337</Words>
  <Application>Microsoft Office PowerPoint</Application>
  <PresentationFormat>Breedbeeld</PresentationFormat>
  <Paragraphs>46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Arial</vt:lpstr>
      <vt:lpstr>Calibri</vt:lpstr>
      <vt:lpstr>ITC Officina Serif Std Book</vt:lpstr>
      <vt:lpstr>Segoe UI</vt:lpstr>
      <vt:lpstr>Leer Mij 18plus</vt:lpstr>
      <vt:lpstr>De vijf punten van het calvinisme</vt:lpstr>
      <vt:lpstr>Opening</vt:lpstr>
      <vt:lpstr>Bijbelstudie</vt:lpstr>
      <vt:lpstr>Binnenkomer</vt:lpstr>
      <vt:lpstr>Doelen</vt:lpstr>
      <vt:lpstr>Wat is onvoorwaardelijke uitverkiezing?</vt:lpstr>
      <vt:lpstr>De geweldige troost van Gods onvoorwaardelijke uitverkiezing</vt:lpstr>
      <vt:lpstr>Is de onvoorwaardelijke uitverkiezing rechtvaardig?</vt:lpstr>
      <vt:lpstr>Waarom zouden wij nog preken en bidden?</vt:lpstr>
      <vt:lpstr>Gods beloften</vt:lpstr>
      <vt:lpstr>Verwerkingsvragen</vt:lpstr>
      <vt:lpstr>Samenvatting</vt:lpstr>
      <vt:lpstr>Huiswerk volgende keer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Actuele thema’s </dc:title>
  <dc:creator>Eveline Geluk-de Jong</dc:creator>
  <cp:lastModifiedBy>Ds. S.T. Lagendijk</cp:lastModifiedBy>
  <cp:revision>7</cp:revision>
  <dcterms:created xsi:type="dcterms:W3CDTF">2020-07-27T08:23:56Z</dcterms:created>
  <dcterms:modified xsi:type="dcterms:W3CDTF">2020-09-14T15:24:57Z</dcterms:modified>
</cp:coreProperties>
</file>