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371"/>
  </p:normalViewPr>
  <p:slideViewPr>
    <p:cSldViewPr snapToObjects="1">
      <p:cViewPr varScale="1">
        <p:scale>
          <a:sx n="119" d="100"/>
          <a:sy n="119" d="100"/>
        </p:scale>
        <p:origin x="96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. S.T. Lagendijk" userId="e531ef64983afd4a" providerId="LiveId" clId="{68E53222-495A-4203-A456-FB762A31BDF6}"/>
    <pc:docChg chg="custSel delSld modSld">
      <pc:chgData name="Ds. S.T. Lagendijk" userId="e531ef64983afd4a" providerId="LiveId" clId="{68E53222-495A-4203-A456-FB762A31BDF6}" dt="2020-09-15T06:10:39.891" v="446" actId="20577"/>
      <pc:docMkLst>
        <pc:docMk/>
      </pc:docMkLst>
      <pc:sldChg chg="modSp mod">
        <pc:chgData name="Ds. S.T. Lagendijk" userId="e531ef64983afd4a" providerId="LiveId" clId="{68E53222-495A-4203-A456-FB762A31BDF6}" dt="2020-09-15T06:04:33.581" v="8" actId="20577"/>
        <pc:sldMkLst>
          <pc:docMk/>
          <pc:sldMk cId="2861475015" sldId="258"/>
        </pc:sldMkLst>
        <pc:spChg chg="mod">
          <ac:chgData name="Ds. S.T. Lagendijk" userId="e531ef64983afd4a" providerId="LiveId" clId="{68E53222-495A-4203-A456-FB762A31BDF6}" dt="2020-09-15T06:04:33.581" v="8" actId="20577"/>
          <ac:spMkLst>
            <pc:docMk/>
            <pc:sldMk cId="2861475015" sldId="258"/>
            <ac:spMk id="5" creationId="{947746EE-8B7F-4EB4-99D7-13C1709CFC01}"/>
          </ac:spMkLst>
        </pc:spChg>
      </pc:sldChg>
      <pc:sldChg chg="del">
        <pc:chgData name="Ds. S.T. Lagendijk" userId="e531ef64983afd4a" providerId="LiveId" clId="{68E53222-495A-4203-A456-FB762A31BDF6}" dt="2020-09-15T06:05:19.128" v="9" actId="47"/>
        <pc:sldMkLst>
          <pc:docMk/>
          <pc:sldMk cId="53042510" sldId="261"/>
        </pc:sldMkLst>
      </pc:sldChg>
      <pc:sldChg chg="modSp mod">
        <pc:chgData name="Ds. S.T. Lagendijk" userId="e531ef64983afd4a" providerId="LiveId" clId="{68E53222-495A-4203-A456-FB762A31BDF6}" dt="2020-09-15T06:06:13.536" v="119" actId="20577"/>
        <pc:sldMkLst>
          <pc:docMk/>
          <pc:sldMk cId="459491132" sldId="262"/>
        </pc:sldMkLst>
        <pc:spChg chg="mod">
          <ac:chgData name="Ds. S.T. Lagendijk" userId="e531ef64983afd4a" providerId="LiveId" clId="{68E53222-495A-4203-A456-FB762A31BDF6}" dt="2020-09-15T06:06:13.536" v="119" actId="20577"/>
          <ac:spMkLst>
            <pc:docMk/>
            <pc:sldMk cId="459491132" sldId="262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68E53222-495A-4203-A456-FB762A31BDF6}" dt="2020-09-15T06:08:29.827" v="245" actId="20577"/>
        <pc:sldMkLst>
          <pc:docMk/>
          <pc:sldMk cId="1328133256" sldId="263"/>
        </pc:sldMkLst>
        <pc:spChg chg="mod">
          <ac:chgData name="Ds. S.T. Lagendijk" userId="e531ef64983afd4a" providerId="LiveId" clId="{68E53222-495A-4203-A456-FB762A31BDF6}" dt="2020-09-15T06:06:28.348" v="122" actId="20577"/>
          <ac:spMkLst>
            <pc:docMk/>
            <pc:sldMk cId="1328133256" sldId="263"/>
            <ac:spMk id="9" creationId="{A69B8CAE-770A-4C58-92C7-D9475330D4F1}"/>
          </ac:spMkLst>
        </pc:spChg>
        <pc:spChg chg="mod">
          <ac:chgData name="Ds. S.T. Lagendijk" userId="e531ef64983afd4a" providerId="LiveId" clId="{68E53222-495A-4203-A456-FB762A31BDF6}" dt="2020-09-15T06:08:29.827" v="245" actId="20577"/>
          <ac:spMkLst>
            <pc:docMk/>
            <pc:sldMk cId="1328133256" sldId="263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68E53222-495A-4203-A456-FB762A31BDF6}" dt="2020-09-15T06:09:33.108" v="314" actId="20577"/>
        <pc:sldMkLst>
          <pc:docMk/>
          <pc:sldMk cId="1703422964" sldId="264"/>
        </pc:sldMkLst>
        <pc:spChg chg="mod">
          <ac:chgData name="Ds. S.T. Lagendijk" userId="e531ef64983afd4a" providerId="LiveId" clId="{68E53222-495A-4203-A456-FB762A31BDF6}" dt="2020-09-15T06:08:37.421" v="252" actId="20577"/>
          <ac:spMkLst>
            <pc:docMk/>
            <pc:sldMk cId="1703422964" sldId="264"/>
            <ac:spMk id="9" creationId="{A69B8CAE-770A-4C58-92C7-D9475330D4F1}"/>
          </ac:spMkLst>
        </pc:spChg>
        <pc:spChg chg="mod">
          <ac:chgData name="Ds. S.T. Lagendijk" userId="e531ef64983afd4a" providerId="LiveId" clId="{68E53222-495A-4203-A456-FB762A31BDF6}" dt="2020-09-15T06:09:33.108" v="314" actId="20577"/>
          <ac:spMkLst>
            <pc:docMk/>
            <pc:sldMk cId="1703422964" sldId="264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68E53222-495A-4203-A456-FB762A31BDF6}" dt="2020-09-15T06:09:59.964" v="348" actId="20577"/>
        <pc:sldMkLst>
          <pc:docMk/>
          <pc:sldMk cId="2148946444" sldId="265"/>
        </pc:sldMkLst>
        <pc:spChg chg="mod">
          <ac:chgData name="Ds. S.T. Lagendijk" userId="e531ef64983afd4a" providerId="LiveId" clId="{68E53222-495A-4203-A456-FB762A31BDF6}" dt="2020-09-15T06:09:59.964" v="348" actId="20577"/>
          <ac:spMkLst>
            <pc:docMk/>
            <pc:sldMk cId="2148946444" sldId="265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68E53222-495A-4203-A456-FB762A31BDF6}" dt="2020-09-15T06:10:39.891" v="446" actId="20577"/>
        <pc:sldMkLst>
          <pc:docMk/>
          <pc:sldMk cId="1310591894" sldId="269"/>
        </pc:sldMkLst>
        <pc:spChg chg="mod">
          <ac:chgData name="Ds. S.T. Lagendijk" userId="e531ef64983afd4a" providerId="LiveId" clId="{68E53222-495A-4203-A456-FB762A31BDF6}" dt="2020-09-15T06:10:39.891" v="446" actId="20577"/>
          <ac:spMkLst>
            <pc:docMk/>
            <pc:sldMk cId="1310591894" sldId="269"/>
            <ac:spMk id="11" creationId="{06D258A4-7605-4943-9AF6-521350406A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Gods eer hersteld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betekenis van het kruis van Christus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21138" cy="954000"/>
          </a:xfrm>
        </p:spPr>
        <p:txBody>
          <a:bodyPr>
            <a:normAutofit/>
          </a:bodyPr>
          <a:lstStyle/>
          <a:p>
            <a:r>
              <a:rPr lang="nl-NL" dirty="0"/>
              <a:t>Eeuwig God eren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 loopt een leven wat gericht is op het doel waarmee je geschapen bent (God eren) op uit?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 descr="Afbeelding met staand, kijken, voorzijde, zitten&#10;&#10;Automatisch gegenereerde beschrijving">
            <a:extLst>
              <a:ext uri="{FF2B5EF4-FFF2-40B4-BE49-F238E27FC236}">
                <a16:creationId xmlns:a16="http://schemas.microsoft.com/office/drawing/2014/main" id="{D107D712-EE27-47A8-BF86-B6C3824F291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91" r="24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59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74.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433216"/>
          </a:xfrm>
        </p:spPr>
        <p:txBody>
          <a:bodyPr>
            <a:normAutofit/>
          </a:bodyPr>
          <a:lstStyle/>
          <a:p>
            <a:r>
              <a:rPr lang="nl-NL" dirty="0"/>
              <a:t>God schiep de mens tot Zijn eer.</a:t>
            </a:r>
          </a:p>
          <a:p>
            <a:r>
              <a:rPr lang="nl-NL" dirty="0"/>
              <a:t>Door Adams ongehoorzaamheid onteerde hij God.</a:t>
            </a:r>
          </a:p>
          <a:p>
            <a:r>
              <a:rPr lang="nl-NL" dirty="0"/>
              <a:t>Omdat Adam ons verbondshoofd is, geldt dit ook voor ons. </a:t>
            </a:r>
          </a:p>
          <a:p>
            <a:r>
              <a:rPr lang="nl-NL" dirty="0"/>
              <a:t>Jezus Christus is de tweede Adam. Hij herstelde de eer van God door: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volmaakt de eer van God te bedoelen.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de schuld te betalen die wij hebben gemaakt door God niet te eren.</a:t>
            </a:r>
          </a:p>
          <a:p>
            <a:r>
              <a:rPr lang="nl-NL" dirty="0"/>
              <a:t>Door het geloof in de Heere Jezus is er vergeving voor de oneer die wij God hebben aangedaan. </a:t>
            </a:r>
          </a:p>
          <a:p>
            <a:r>
              <a:rPr lang="nl-NL" dirty="0"/>
              <a:t>God wil ons Zijn Heilige Geest geven, Die ons wil leren om tot eer van Hem te leven.</a:t>
            </a:r>
          </a:p>
          <a:p>
            <a:r>
              <a:rPr lang="nl-NL" dirty="0"/>
              <a:t>Eens zal iedere gelovige God volkomen eren.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9:1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Johannes 17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Bijbelstudievragen op bladzijde 71.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bladzijde 71.</a:t>
            </a:r>
          </a:p>
        </p:txBody>
      </p:sp>
      <p:pic>
        <p:nvPicPr>
          <p:cNvPr id="3" name="Picture 2" descr="grayscale man in dark room">
            <a:extLst>
              <a:ext uri="{FF2B5EF4-FFF2-40B4-BE49-F238E27FC236}">
                <a16:creationId xmlns:a16="http://schemas.microsoft.com/office/drawing/2014/main" id="{8BB95F17-A2C6-4ECB-9C14-FDE7767A82C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dat Christus als mens deed wat wij niet doen: God in alles de eer geven.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ik God de eer geef als ik geloof in de Heere Jezus Christus, en vanuit Hem leef.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onderscheiden wat tot eer van God is en wat niet.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Scheppingsdoel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Met welk doel heeft God mensen geschapen?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Geldt dat doel ook voor jou?</a:t>
            </a:r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 descr="Afbeelding met bloem, plant, zonnebloem, veld&#10;&#10;Automatisch gegenereerde beschrijving">
            <a:extLst>
              <a:ext uri="{FF2B5EF4-FFF2-40B4-BE49-F238E27FC236}">
                <a16:creationId xmlns:a16="http://schemas.microsoft.com/office/drawing/2014/main" id="{70F073F5-94C0-4838-8B57-32E62D7E3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91" r="24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Eerste Adam - doel gemist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was de zondeval een onteren van God?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 loopt een leven wat zijn doel mist op uit?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green and black snake on green leaf">
            <a:extLst>
              <a:ext uri="{FF2B5EF4-FFF2-40B4-BE49-F238E27FC236}">
                <a16:creationId xmlns:a16="http://schemas.microsoft.com/office/drawing/2014/main" id="{B24837BC-231D-4931-9CE7-818A0276560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Tweede Adam - doel bereikt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heeft Christus hersteld wat Adam kapot gemaakt heeft?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 descr="Afbeelding met zitten&#10;&#10;Automatisch gegenereerde beschrijving">
            <a:extLst>
              <a:ext uri="{FF2B5EF4-FFF2-40B4-BE49-F238E27FC236}">
                <a16:creationId xmlns:a16="http://schemas.microsoft.com/office/drawing/2014/main" id="{2CEBE634-50C5-4E76-BAEC-ADEAF3D7F5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8233" r="28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Geloven is eren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kun jij God weer eren?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 descr="in flight dove">
            <a:extLst>
              <a:ext uri="{FF2B5EF4-FFF2-40B4-BE49-F238E27FC236}">
                <a16:creationId xmlns:a16="http://schemas.microsoft.com/office/drawing/2014/main" id="{54C70438-C5F0-49EC-89A3-4B588D371C2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r="229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349</Words>
  <Application>Microsoft Office PowerPoint</Application>
  <PresentationFormat>Breedbeeld</PresentationFormat>
  <Paragraphs>50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Leer Mij 18plus</vt:lpstr>
      <vt:lpstr>De betekenis van het kruis van Christus</vt:lpstr>
      <vt:lpstr>Opening</vt:lpstr>
      <vt:lpstr>Bijbelstudie</vt:lpstr>
      <vt:lpstr>Binnenkomer</vt:lpstr>
      <vt:lpstr>Doelen</vt:lpstr>
      <vt:lpstr>Scheppingsdoel</vt:lpstr>
      <vt:lpstr>Eerste Adam - doel gemist</vt:lpstr>
      <vt:lpstr>Tweede Adam - doel bereikt</vt:lpstr>
      <vt:lpstr>Geloven is eren</vt:lpstr>
      <vt:lpstr>Eeuwig God eren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Actuele thema’s </dc:title>
  <dc:creator>Eveline Geluk-de Jong</dc:creator>
  <cp:lastModifiedBy>Ds. S.T. Lagendijk</cp:lastModifiedBy>
  <cp:revision>14</cp:revision>
  <dcterms:created xsi:type="dcterms:W3CDTF">2020-07-27T08:23:56Z</dcterms:created>
  <dcterms:modified xsi:type="dcterms:W3CDTF">2020-09-15T06:10:43Z</dcterms:modified>
</cp:coreProperties>
</file>