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D3774A-A0D5-4FB8-A3E1-2B71B355F8D4}" v="2" dt="2020-09-15T06:38:46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86371"/>
  </p:normalViewPr>
  <p:slideViewPr>
    <p:cSldViewPr snapToObjects="1">
      <p:cViewPr varScale="1">
        <p:scale>
          <a:sx n="119" d="100"/>
          <a:sy n="119" d="100"/>
        </p:scale>
        <p:origin x="96" y="2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164" d="100"/>
          <a:sy n="164" d="100"/>
        </p:scale>
        <p:origin x="67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s. S.T. Lagendijk" userId="e531ef64983afd4a" providerId="LiveId" clId="{62D3774A-A0D5-4FB8-A3E1-2B71B355F8D4}"/>
    <pc:docChg chg="undo custSel delSld modSld">
      <pc:chgData name="Ds. S.T. Lagendijk" userId="e531ef64983afd4a" providerId="LiveId" clId="{62D3774A-A0D5-4FB8-A3E1-2B71B355F8D4}" dt="2020-09-15T06:42:48.404" v="292" actId="20577"/>
      <pc:docMkLst>
        <pc:docMk/>
      </pc:docMkLst>
      <pc:sldChg chg="modSp mod">
        <pc:chgData name="Ds. S.T. Lagendijk" userId="e531ef64983afd4a" providerId="LiveId" clId="{62D3774A-A0D5-4FB8-A3E1-2B71B355F8D4}" dt="2020-09-15T06:38:37.779" v="13" actId="20577"/>
        <pc:sldMkLst>
          <pc:docMk/>
          <pc:sldMk cId="2861475015" sldId="258"/>
        </pc:sldMkLst>
        <pc:spChg chg="mod">
          <ac:chgData name="Ds. S.T. Lagendijk" userId="e531ef64983afd4a" providerId="LiveId" clId="{62D3774A-A0D5-4FB8-A3E1-2B71B355F8D4}" dt="2020-09-15T06:38:37.779" v="13" actId="20577"/>
          <ac:spMkLst>
            <pc:docMk/>
            <pc:sldMk cId="2861475015" sldId="258"/>
            <ac:spMk id="5" creationId="{947746EE-8B7F-4EB4-99D7-13C1709CFC01}"/>
          </ac:spMkLst>
        </pc:spChg>
      </pc:sldChg>
      <pc:sldChg chg="del">
        <pc:chgData name="Ds. S.T. Lagendijk" userId="e531ef64983afd4a" providerId="LiveId" clId="{62D3774A-A0D5-4FB8-A3E1-2B71B355F8D4}" dt="2020-09-15T06:38:43.017" v="14" actId="47"/>
        <pc:sldMkLst>
          <pc:docMk/>
          <pc:sldMk cId="53042510" sldId="261"/>
        </pc:sldMkLst>
      </pc:sldChg>
      <pc:sldChg chg="addSp delSp modSp mod">
        <pc:chgData name="Ds. S.T. Lagendijk" userId="e531ef64983afd4a" providerId="LiveId" clId="{62D3774A-A0D5-4FB8-A3E1-2B71B355F8D4}" dt="2020-09-15T06:40:02.271" v="85" actId="6549"/>
        <pc:sldMkLst>
          <pc:docMk/>
          <pc:sldMk cId="459491132" sldId="262"/>
        </pc:sldMkLst>
        <pc:spChg chg="mod">
          <ac:chgData name="Ds. S.T. Lagendijk" userId="e531ef64983afd4a" providerId="LiveId" clId="{62D3774A-A0D5-4FB8-A3E1-2B71B355F8D4}" dt="2020-09-15T06:40:02.271" v="85" actId="6549"/>
          <ac:spMkLst>
            <pc:docMk/>
            <pc:sldMk cId="459491132" sldId="262"/>
            <ac:spMk id="11" creationId="{06D258A4-7605-4943-9AF6-521350406AF7}"/>
          </ac:spMkLst>
        </pc:spChg>
        <pc:picChg chg="add del">
          <ac:chgData name="Ds. S.T. Lagendijk" userId="e531ef64983afd4a" providerId="LiveId" clId="{62D3774A-A0D5-4FB8-A3E1-2B71B355F8D4}" dt="2020-09-15T06:38:46.501" v="16"/>
          <ac:picMkLst>
            <pc:docMk/>
            <pc:sldMk cId="459491132" sldId="262"/>
            <ac:picMk id="2" creationId="{F68784DC-B524-4988-AF90-3248A5218B7D}"/>
          </ac:picMkLst>
        </pc:picChg>
      </pc:sldChg>
      <pc:sldChg chg="modSp mod">
        <pc:chgData name="Ds. S.T. Lagendijk" userId="e531ef64983afd4a" providerId="LiveId" clId="{62D3774A-A0D5-4FB8-A3E1-2B71B355F8D4}" dt="2020-09-15T06:40:35.614" v="123" actId="20577"/>
        <pc:sldMkLst>
          <pc:docMk/>
          <pc:sldMk cId="1328133256" sldId="263"/>
        </pc:sldMkLst>
        <pc:spChg chg="mod">
          <ac:chgData name="Ds. S.T. Lagendijk" userId="e531ef64983afd4a" providerId="LiveId" clId="{62D3774A-A0D5-4FB8-A3E1-2B71B355F8D4}" dt="2020-09-15T06:40:35.614" v="123" actId="20577"/>
          <ac:spMkLst>
            <pc:docMk/>
            <pc:sldMk cId="1328133256" sldId="263"/>
            <ac:spMk id="11" creationId="{06D258A4-7605-4943-9AF6-521350406AF7}"/>
          </ac:spMkLst>
        </pc:spChg>
      </pc:sldChg>
      <pc:sldChg chg="modSp mod">
        <pc:chgData name="Ds. S.T. Lagendijk" userId="e531ef64983afd4a" providerId="LiveId" clId="{62D3774A-A0D5-4FB8-A3E1-2B71B355F8D4}" dt="2020-09-15T06:41:53.935" v="193" actId="20577"/>
        <pc:sldMkLst>
          <pc:docMk/>
          <pc:sldMk cId="1703422964" sldId="264"/>
        </pc:sldMkLst>
        <pc:spChg chg="mod">
          <ac:chgData name="Ds. S.T. Lagendijk" userId="e531ef64983afd4a" providerId="LiveId" clId="{62D3774A-A0D5-4FB8-A3E1-2B71B355F8D4}" dt="2020-09-15T06:41:53.935" v="193" actId="20577"/>
          <ac:spMkLst>
            <pc:docMk/>
            <pc:sldMk cId="1703422964" sldId="264"/>
            <ac:spMk id="11" creationId="{06D258A4-7605-4943-9AF6-521350406AF7}"/>
          </ac:spMkLst>
        </pc:spChg>
      </pc:sldChg>
      <pc:sldChg chg="modSp mod">
        <pc:chgData name="Ds. S.T. Lagendijk" userId="e531ef64983afd4a" providerId="LiveId" clId="{62D3774A-A0D5-4FB8-A3E1-2B71B355F8D4}" dt="2020-09-15T06:42:48.404" v="292" actId="20577"/>
        <pc:sldMkLst>
          <pc:docMk/>
          <pc:sldMk cId="2148946444" sldId="265"/>
        </pc:sldMkLst>
        <pc:spChg chg="mod">
          <ac:chgData name="Ds. S.T. Lagendijk" userId="e531ef64983afd4a" providerId="LiveId" clId="{62D3774A-A0D5-4FB8-A3E1-2B71B355F8D4}" dt="2020-09-15T06:42:48.404" v="292" actId="20577"/>
          <ac:spMkLst>
            <pc:docMk/>
            <pc:sldMk cId="2148946444" sldId="265"/>
            <ac:spMk id="11" creationId="{06D258A4-7605-4943-9AF6-521350406A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7AA42-B0CA-3246-A96B-29A068FD4E7B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25122-91A3-2642-B966-62CAF7FDF3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06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8pl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9" r:id="rId6"/>
    <p:sldLayoutId id="2147483660" r:id="rId7"/>
    <p:sldLayoutId id="2147483655" r:id="rId8"/>
    <p:sldLayoutId id="2147483654" r:id="rId9"/>
    <p:sldLayoutId id="2147483657" r:id="rId10"/>
    <p:sldLayoutId id="2147483658" r:id="rId11"/>
    <p:sldLayoutId id="2147483656" r:id="rId12"/>
    <p:sldLayoutId id="2147483663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Christus als voorbeeld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De betekenis van het kruis van Christus</a:t>
            </a:r>
          </a:p>
        </p:txBody>
      </p:sp>
    </p:spTree>
    <p:extLst>
      <p:ext uri="{BB962C8B-B14F-4D97-AF65-F5344CB8AC3E}">
        <p14:creationId xmlns:p14="http://schemas.microsoft.com/office/powerpoint/2010/main" val="2335470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Verwerkingsvragen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9A263FE-CD0A-453F-85B4-579AFE4CAE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bladzijde 98.</a:t>
            </a:r>
          </a:p>
        </p:txBody>
      </p:sp>
    </p:spTree>
    <p:extLst>
      <p:ext uri="{BB962C8B-B14F-4D97-AF65-F5344CB8AC3E}">
        <p14:creationId xmlns:p14="http://schemas.microsoft.com/office/powerpoint/2010/main" val="616582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Samenvatting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71651CB-5D1F-4ABC-9B5D-04E846647E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433216"/>
          </a:xfrm>
        </p:spPr>
        <p:txBody>
          <a:bodyPr>
            <a:normAutofit/>
          </a:bodyPr>
          <a:lstStyle/>
          <a:p>
            <a:r>
              <a:rPr lang="nl-NL" dirty="0"/>
              <a:t>Om Christus als Heere over je leven te volgen, moet je Hem eerst kennen  als je Verlosser.</a:t>
            </a:r>
          </a:p>
          <a:p>
            <a:r>
              <a:rPr lang="nl-NL" dirty="0"/>
              <a:t>Christus navolgen betekent in je denken, doen en je karakter op Hem  gaan lijken.</a:t>
            </a:r>
          </a:p>
          <a:p>
            <a:r>
              <a:rPr lang="nl-NL" dirty="0"/>
              <a:t>Christus navolgen begint met dicht bij Hem leven, om van Hem alles te  ontvangen wat voor het navolgen nodig is.</a:t>
            </a:r>
          </a:p>
          <a:p>
            <a:r>
              <a:rPr lang="nl-NL" dirty="0"/>
              <a:t>Christus volgen vraagt zelfverloochening.</a:t>
            </a:r>
          </a:p>
        </p:txBody>
      </p:sp>
    </p:spTree>
    <p:extLst>
      <p:ext uri="{BB962C8B-B14F-4D97-AF65-F5344CB8AC3E}">
        <p14:creationId xmlns:p14="http://schemas.microsoft.com/office/powerpoint/2010/main" val="4038788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HUISWERK VOLGENDE KEER</a:t>
            </a:r>
          </a:p>
        </p:txBody>
      </p:sp>
      <p:pic>
        <p:nvPicPr>
          <p:cNvPr id="6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7757BE91-3EDF-4537-89F7-A7EBD11683C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63328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421BF2-2BD1-44C3-BF25-533DC4C9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7A283B-C7D9-4835-919B-69D7188737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47746EE-8B7F-4EB4-99D7-13C1709CFC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Psalm 119:51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9084C7E-64F9-4575-B4FD-3B5BC1921C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32FAE45-5234-4D01-8853-DEB9E809EC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BA7A59C-4AB9-456F-B1F1-FDF1415D23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Markus 10: 35-45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708BF62C-BD84-42A6-A877-9457A0EAD4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6147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CBB61B8C-2E32-4D5D-89EE-E739367D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F23174EF-A8E5-4374-9658-7D34533102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Bijbelstudievragen op bladzijde 95.</a:t>
            </a:r>
          </a:p>
        </p:txBody>
      </p:sp>
      <p:pic>
        <p:nvPicPr>
          <p:cNvPr id="13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5FC66429-015C-42F9-BA9D-197BFBECD2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xfrm>
            <a:off x="6983413" y="190500"/>
            <a:ext cx="5014912" cy="3132138"/>
          </a:xfrm>
          <a:prstGeom prst="rect">
            <a:avLst/>
          </a:prstGeom>
          <a:effectLst/>
        </p:spPr>
      </p:pic>
      <p:pic>
        <p:nvPicPr>
          <p:cNvPr id="14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17066F97-B589-40E6-A361-DA4F5DF7EF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xfrm>
            <a:off x="6983413" y="3535363"/>
            <a:ext cx="5014912" cy="31321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9220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8E05D46A-2D91-4315-B0C1-791A75AF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Binnenkomer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56D57D1E-16E0-42E5-B6AC-DD5AA9CDB4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Lees de binnenkomer op bladzijde 95.</a:t>
            </a:r>
          </a:p>
        </p:txBody>
      </p:sp>
      <p:pic>
        <p:nvPicPr>
          <p:cNvPr id="4" name="Tijdelijke aanduiding voor afbeelding 3" descr="Afbeelding met computer&#10;&#10;Automatisch gegenereerde beschrijving">
            <a:extLst>
              <a:ext uri="{FF2B5EF4-FFF2-40B4-BE49-F238E27FC236}">
                <a16:creationId xmlns:a16="http://schemas.microsoft.com/office/drawing/2014/main" id="{EE760B1B-AAF0-4535-9645-60BDB9AC3A2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8224" r="282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257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142857B-8345-4A20-B11B-7B5FDF26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9898972-796E-4276-A418-F5692D42F4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</a:t>
            </a:r>
            <a:r>
              <a:rPr lang="nl-NL" dirty="0"/>
              <a:t> dat ik Christus moet navolgen.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408A46FE-5EEF-41CD-806C-AC2CD8A1D3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</a:t>
            </a:r>
            <a:r>
              <a:rPr lang="nl-NL" dirty="0"/>
              <a:t> dat ik Christus alleen kan volgen, wanneer Hij mij in de omgang met Hem daartoe alles geeft.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63884E0B-BEA2-4D3F-8D51-B239E6E9A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</a:t>
            </a:r>
            <a:r>
              <a:rPr lang="nl-NL" dirty="0"/>
              <a:t> het verband tussen levenswandel en evangelie uitleggen.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05F5BC24-883F-433E-A27C-34B2FE47B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Hoofd - weten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39781C1C-B34B-4D12-BF86-20D46752E8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Hart - beseffen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F811D642-4161-4FA9-B8C5-0762F72CEC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8268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Christus kennen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96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 begint Christus volgen mee?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Top, Kruis Op De Top, Sneeuw, De Natuur, Bergen">
            <a:extLst>
              <a:ext uri="{FF2B5EF4-FFF2-40B4-BE49-F238E27FC236}">
                <a16:creationId xmlns:a16="http://schemas.microsoft.com/office/drawing/2014/main" id="{16BFA96C-329D-4202-B9FF-F6FD6D59D01E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4" r="2822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491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Christus navolgen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96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is het volgen van Jezus?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afbeelding 5" descr="Afbeelding met buiten, strand, vogel, staand&#10;&#10;Automatisch gegenereerde beschrijving">
            <a:extLst>
              <a:ext uri="{FF2B5EF4-FFF2-40B4-BE49-F238E27FC236}">
                <a16:creationId xmlns:a16="http://schemas.microsoft.com/office/drawing/2014/main" id="{3F6F3BEC-12C9-4EA0-B576-B9B9DE1B895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6929" b="69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8133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Leven uit Christus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96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Hoe kun je Jezus volgen?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is het doel van het volgen van Jezus?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afbeelding 5" descr="Afbeelding met fruit, plant, druif, buiten&#10;&#10;Automatisch gegenereerde beschrijving">
            <a:extLst>
              <a:ext uri="{FF2B5EF4-FFF2-40B4-BE49-F238E27FC236}">
                <a16:creationId xmlns:a16="http://schemas.microsoft.com/office/drawing/2014/main" id="{8B0022CD-9E89-45A6-9A20-83FF47FFC25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4191" r="241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3422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Lijden omwille van Christus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97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Stelling: het volgen van Jezus betekent lijden.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Wil jij de Heere Jezus volgen? </a:t>
            </a:r>
            <a:r>
              <a:rPr lang="nl-NL"/>
              <a:t>Waarom wel/niet?</a:t>
            </a:r>
            <a:endParaRPr lang="nl-NL" dirty="0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afbeelding 3" descr="Afbeelding met persoon, hek, gebouw, dier&#10;&#10;Automatisch gegenereerde beschrijving">
            <a:extLst>
              <a:ext uri="{FF2B5EF4-FFF2-40B4-BE49-F238E27FC236}">
                <a16:creationId xmlns:a16="http://schemas.microsoft.com/office/drawing/2014/main" id="{66F8BB4A-A303-4250-8BC2-3046D3DC10B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4191" r="241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8946444"/>
      </p:ext>
    </p:extLst>
  </p:cSld>
  <p:clrMapOvr>
    <a:masterClrMapping/>
  </p:clrMapOvr>
</p:sld>
</file>

<file path=ppt/theme/theme1.xml><?xml version="1.0" encoding="utf-8"?>
<a:theme xmlns:a="http://schemas.openxmlformats.org/drawingml/2006/main" name="Leer Mij 18plus">
  <a:themeElements>
    <a:clrScheme name="Leer mij - 18plus">
      <a:dk1>
        <a:srgbClr val="CB094B"/>
      </a:dk1>
      <a:lt1>
        <a:srgbClr val="FFFFFF"/>
      </a:lt1>
      <a:dk2>
        <a:srgbClr val="DFDB2C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DFDB2C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presentatie-18plus-sjab" id="{4BB35A61-6A7C-4DC8-83ED-E5AA1DBEFBAF}" vid="{16AA78EF-D829-494D-BDD3-3F58760D068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251</Words>
  <Application>Microsoft Office PowerPoint</Application>
  <PresentationFormat>Breedbeeld</PresentationFormat>
  <Paragraphs>42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ITC Officina Serif Std Book</vt:lpstr>
      <vt:lpstr>Segoe UI</vt:lpstr>
      <vt:lpstr>Leer Mij 18plus</vt:lpstr>
      <vt:lpstr>De betekenis van het kruis van Christus</vt:lpstr>
      <vt:lpstr>Opening</vt:lpstr>
      <vt:lpstr>Bijbelstudie</vt:lpstr>
      <vt:lpstr>Binnenkomer</vt:lpstr>
      <vt:lpstr>Doelen</vt:lpstr>
      <vt:lpstr>Christus kennen</vt:lpstr>
      <vt:lpstr>Christus navolgen</vt:lpstr>
      <vt:lpstr>Leven uit Christus</vt:lpstr>
      <vt:lpstr>Lijden omwille van Christus</vt:lpstr>
      <vt:lpstr>Verwerkingsvragen</vt:lpstr>
      <vt:lpstr>Samenvatting</vt:lpstr>
      <vt:lpstr>Huiswerk volgende keer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Actuele thema’s </dc:title>
  <dc:creator>Eveline Geluk-de Jong</dc:creator>
  <cp:lastModifiedBy>Ds. S.T. Lagendijk</cp:lastModifiedBy>
  <cp:revision>12</cp:revision>
  <dcterms:created xsi:type="dcterms:W3CDTF">2020-07-27T08:23:56Z</dcterms:created>
  <dcterms:modified xsi:type="dcterms:W3CDTF">2020-09-15T06:42:48Z</dcterms:modified>
</cp:coreProperties>
</file>