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4" r:id="rId18"/>
    <p:sldId id="305" r:id="rId19"/>
    <p:sldId id="260" r:id="rId20"/>
    <p:sldId id="339" r:id="rId21"/>
    <p:sldId id="258" r:id="rId22"/>
    <p:sldId id="259" r:id="rId23"/>
  </p:sldIdLst>
  <p:sldSz cx="12192000" cy="6858000"/>
  <p:notesSz cx="9926638" cy="67976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co van Ee" initials="HvE" lastIdx="1" clrIdx="0">
    <p:extLst>
      <p:ext uri="{19B8F6BF-5375-455C-9EA6-DF929625EA0E}">
        <p15:presenceInfo xmlns:p15="http://schemas.microsoft.com/office/powerpoint/2012/main" userId="S::hvanee@hhjo.nl::2892b93f-7407-402a-a344-69b79d964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944"/>
    <a:srgbClr val="DD6C59"/>
    <a:srgbClr val="0000DA"/>
    <a:srgbClr val="0000FF"/>
    <a:srgbClr val="F7F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459" autoAdjust="0"/>
  </p:normalViewPr>
  <p:slideViewPr>
    <p:cSldViewPr snapToGrid="0">
      <p:cViewPr varScale="1">
        <p:scale>
          <a:sx n="85" d="100"/>
          <a:sy n="85" d="100"/>
        </p:scale>
        <p:origin x="15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50423C12-DF52-4E69-8BDC-28588930ED77}" type="datetimeFigureOut">
              <a:rPr lang="nl-NL" smtClean="0"/>
              <a:t>14-10-2020</a:t>
            </a:fld>
            <a:endParaRPr lang="nl-NL"/>
          </a:p>
        </p:txBody>
      </p:sp>
      <p:sp>
        <p:nvSpPr>
          <p:cNvPr id="4" name="Tijdelijke aanduiding voor dia-afbeelding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201C2F5C-3877-41CF-9C8A-7241357D20E9}" type="slidenum">
              <a:rPr lang="nl-NL" smtClean="0"/>
              <a:t>‹nr.›</a:t>
            </a:fld>
            <a:endParaRPr lang="nl-NL"/>
          </a:p>
        </p:txBody>
      </p:sp>
    </p:spTree>
    <p:extLst>
      <p:ext uri="{BB962C8B-B14F-4D97-AF65-F5344CB8AC3E}">
        <p14:creationId xmlns:p14="http://schemas.microsoft.com/office/powerpoint/2010/main" val="416855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(Eventueel kun je de Nederlandse versies van deze kinderbijbels meenemen.)</a:t>
            </a:r>
          </a:p>
          <a:p>
            <a:endParaRPr lang="nl-NL" dirty="0"/>
          </a:p>
          <a:p>
            <a:r>
              <a:rPr lang="nl-NL" dirty="0"/>
              <a:t>Wat valt je op als je naar deze Bijbels kijk?</a:t>
            </a:r>
          </a:p>
          <a:p>
            <a:endParaRPr lang="nl-NL" dirty="0"/>
          </a:p>
          <a:p>
            <a:r>
              <a:rPr lang="nl-NL" dirty="0"/>
              <a:t>Vertalingen van links naar rechts: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Bijbelste Vertellingen voor jonge kinderen – deel 1 – Russisch</a:t>
            </a:r>
          </a:p>
          <a:p>
            <a:r>
              <a:rPr lang="nl-NL" dirty="0"/>
              <a:t>Kijk en Luister – voor de kinderen van de Trio en </a:t>
            </a:r>
            <a:r>
              <a:rPr lang="nl-NL" dirty="0" err="1"/>
              <a:t>Wajana</a:t>
            </a:r>
            <a:r>
              <a:rPr lang="nl-NL" dirty="0"/>
              <a:t>-indianen (Suriname)</a:t>
            </a:r>
          </a:p>
          <a:p>
            <a:r>
              <a:rPr lang="nl-NL" dirty="0"/>
              <a:t>Bijbelse vertellingen – deel 2 – </a:t>
            </a:r>
            <a:r>
              <a:rPr lang="nl-NL" dirty="0" err="1"/>
              <a:t>Chinyanja</a:t>
            </a:r>
            <a:r>
              <a:rPr lang="nl-NL" dirty="0"/>
              <a:t>, een taal in Oost Zambia (Afrika)</a:t>
            </a:r>
          </a:p>
          <a:p>
            <a:endParaRPr lang="nl-NL"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a:t>
            </a:fld>
            <a:endParaRPr lang="nl-NL"/>
          </a:p>
        </p:txBody>
      </p:sp>
    </p:spTree>
    <p:extLst>
      <p:ext uri="{BB962C8B-B14F-4D97-AF65-F5344CB8AC3E}">
        <p14:creationId xmlns:p14="http://schemas.microsoft.com/office/powerpoint/2010/main" val="324741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dirty="0">
                <a:solidFill>
                  <a:srgbClr val="538135"/>
                </a:solidFill>
                <a:effectLst/>
                <a:latin typeface="+mn-lt"/>
                <a:ea typeface="Calibri" panose="020F0502020204030204" pitchFamily="34" charset="0"/>
                <a:cs typeface="Times New Roman" panose="02020603050405020304" pitchFamily="18" charset="0"/>
              </a:rPr>
              <a:t>Een Duitse Bijbel voor jou</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r>
              <a:rPr lang="nl-NL" sz="1200" dirty="0">
                <a:effectLst/>
                <a:latin typeface="+mn-lt"/>
                <a:ea typeface="Calibri" panose="020F0502020204030204" pitchFamily="34" charset="0"/>
                <a:cs typeface="Times New Roman" panose="02020603050405020304" pitchFamily="18" charset="0"/>
              </a:rPr>
              <a:t>Stel je voor dat er geen Bijbel was in het Nederlands. Maar wel in het Duits. </a:t>
            </a:r>
          </a:p>
          <a:p>
            <a:pPr>
              <a:lnSpc>
                <a:spcPct val="107000"/>
              </a:lnSpc>
              <a:spcAft>
                <a:spcPts val="800"/>
              </a:spcAft>
            </a:pPr>
            <a:r>
              <a:rPr lang="nl-NL" sz="1200" dirty="0">
                <a:effectLst/>
                <a:latin typeface="+mn-lt"/>
                <a:ea typeface="Calibri" panose="020F0502020204030204" pitchFamily="34" charset="0"/>
                <a:cs typeface="Times New Roman" panose="02020603050405020304" pitchFamily="18" charset="0"/>
              </a:rPr>
              <a:t>Je vader, moeder, juf, meester en dominee lezen dan de Duitse Bijbel of kinderbijbel en leggen het aan jou uit in het Nederlands. Jij moet Duits leren om zelf de Bijbel te kunnen lezen.</a:t>
            </a:r>
          </a:p>
          <a:p>
            <a:pPr marL="0" lvl="0" indent="0">
              <a:lnSpc>
                <a:spcPct val="107000"/>
              </a:lnSpc>
              <a:spcAft>
                <a:spcPts val="800"/>
              </a:spcAft>
              <a:buFont typeface="Wingdings" panose="05000000000000000000" pitchFamily="2" charset="2"/>
              <a:buNone/>
            </a:pPr>
            <a:r>
              <a:rPr lang="nl-NL" sz="1200" dirty="0">
                <a:solidFill>
                  <a:srgbClr val="538135"/>
                </a:solidFill>
                <a:effectLst/>
                <a:latin typeface="+mn-lt"/>
                <a:ea typeface="Calibri" panose="020F0502020204030204" pitchFamily="34" charset="0"/>
                <a:cs typeface="Times New Roman" panose="02020603050405020304" pitchFamily="18" charset="0"/>
              </a:rPr>
              <a:t>Hoe zou je dat vinden?</a:t>
            </a:r>
            <a:endParaRPr lang="nl-NL" sz="1200" dirty="0">
              <a:effectLst/>
              <a:latin typeface="+mn-lt"/>
              <a:ea typeface="Calibri" panose="020F0502020204030204" pitchFamily="34" charset="0"/>
              <a:cs typeface="Times New Roman" panose="02020603050405020304" pitchFamily="18" charset="0"/>
            </a:endParaRPr>
          </a:p>
          <a:p>
            <a:endParaRPr lang="nl-NL" sz="1200" dirty="0">
              <a:latin typeface="+mn-lt"/>
            </a:endParaRP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10</a:t>
            </a:fld>
            <a:endParaRPr lang="nl-NL"/>
          </a:p>
        </p:txBody>
      </p:sp>
    </p:spTree>
    <p:extLst>
      <p:ext uri="{BB962C8B-B14F-4D97-AF65-F5344CB8AC3E}">
        <p14:creationId xmlns:p14="http://schemas.microsoft.com/office/powerpoint/2010/main" val="1713303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De Bijbel is er al in heel veel talen.</a:t>
            </a: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Maar voor ongeveer 2115 taalgroepen is er </a:t>
            </a: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nog steeds geen Bijbel(gedeelte) in hun eigen taal. </a:t>
            </a: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Dat zijn ongeveer 171 miljoen mensen.</a:t>
            </a:r>
          </a:p>
          <a:p>
            <a:pPr>
              <a:lnSpc>
                <a:spcPct val="107000"/>
              </a:lnSpc>
              <a:spcAft>
                <a:spcPts val="800"/>
              </a:spcAft>
            </a:pPr>
            <a:endParaRPr lang="nl-NL" sz="1200" b="0" dirty="0">
              <a:solidFill>
                <a:srgbClr val="538135"/>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Sommige stammen of volken hebben zelfs nog geen alfabet of schrijftaal. Bijbelvertalers moeten dan helemaal bij het begin beginnen.</a:t>
            </a: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Een Bijbel vertalen in een nieuwe taal is een groot werk. Maar ook een belangrijk werk!</a:t>
            </a:r>
          </a:p>
          <a:p>
            <a:pPr>
              <a:lnSpc>
                <a:spcPct val="107000"/>
              </a:lnSpc>
              <a:spcAft>
                <a:spcPts val="800"/>
              </a:spcAft>
            </a:pPr>
            <a:endParaRPr lang="nl-NL" sz="1200" b="0" dirty="0">
              <a:solidFill>
                <a:srgbClr val="538135"/>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 Bekijk de wereldkaart. Wat valt je op?</a:t>
            </a:r>
          </a:p>
          <a:p>
            <a:pPr>
              <a:lnSpc>
                <a:spcPct val="107000"/>
              </a:lnSpc>
              <a:spcAft>
                <a:spcPts val="800"/>
              </a:spcAft>
            </a:pPr>
            <a:r>
              <a:rPr lang="nl-NL" sz="1200" b="0" dirty="0">
                <a:solidFill>
                  <a:srgbClr val="538135"/>
                </a:solidFill>
                <a:effectLst/>
                <a:latin typeface="+mn-lt"/>
                <a:ea typeface="Calibri" panose="020F0502020204030204" pitchFamily="34" charset="0"/>
                <a:cs typeface="Times New Roman" panose="02020603050405020304" pitchFamily="18" charset="0"/>
              </a:rPr>
              <a:t>- Waarom is een Bijbel in je eigen taal belangrijk?</a:t>
            </a:r>
          </a:p>
          <a:p>
            <a:endParaRPr lang="nl-NL" sz="1200" b="0" dirty="0">
              <a:latin typeface="+mn-lt"/>
            </a:endParaRPr>
          </a:p>
          <a:p>
            <a:r>
              <a:rPr lang="nl-NL" sz="1200" b="0" dirty="0">
                <a:latin typeface="+mn-lt"/>
              </a:rPr>
              <a:t>Visie van </a:t>
            </a:r>
            <a:r>
              <a:rPr lang="nl-NL" sz="1200" b="0" dirty="0" err="1">
                <a:latin typeface="+mn-lt"/>
              </a:rPr>
              <a:t>Wycliffe</a:t>
            </a:r>
            <a:r>
              <a:rPr lang="nl-NL" sz="1200" b="0" dirty="0">
                <a:latin typeface="+mn-lt"/>
              </a:rPr>
              <a:t>: alle volken moeten in hun eigen taal het Woord van God, de Bijbel, kunnen horen en lezen!</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11</a:t>
            </a:fld>
            <a:endParaRPr lang="nl-NL"/>
          </a:p>
        </p:txBody>
      </p:sp>
    </p:spTree>
    <p:extLst>
      <p:ext uri="{BB962C8B-B14F-4D97-AF65-F5344CB8AC3E}">
        <p14:creationId xmlns:p14="http://schemas.microsoft.com/office/powerpoint/2010/main" val="377477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Filmfragment waaruit de blijdschap blijkt. Om daarna te kunnen spiegelen.</a:t>
            </a:r>
          </a:p>
          <a:p>
            <a:r>
              <a:rPr lang="nl-NL" sz="1200" dirty="0"/>
              <a:t>-&gt; Nog noemen welk gedeelte ze kunnen kijken. Of de film even korter knippen. Vooral de gedeelten die interessant/leuk zijn voor kinderen moeten blijven.</a:t>
            </a:r>
          </a:p>
          <a:p>
            <a:endParaRPr lang="nl-NL" sz="1200" dirty="0"/>
          </a:p>
          <a:p>
            <a:pPr marL="171450" indent="-171450">
              <a:buFontTx/>
              <a:buChar char="-"/>
            </a:pPr>
            <a:r>
              <a:rPr lang="nl-NL" sz="1200" dirty="0"/>
              <a:t>Wat valt je op?</a:t>
            </a:r>
          </a:p>
          <a:p>
            <a:pPr marL="171450" indent="-171450">
              <a:buFontTx/>
              <a:buChar char="-"/>
            </a:pPr>
            <a:r>
              <a:rPr lang="nl-NL" sz="1200" dirty="0"/>
              <a:t>Hoe vinden de mensen het dat ze een Bijbel krijgen?</a:t>
            </a:r>
          </a:p>
          <a:p>
            <a:pPr marL="171450" indent="-171450">
              <a:buFontTx/>
              <a:buChar char="-"/>
            </a:pPr>
            <a:r>
              <a:rPr lang="nl-NL" sz="1200" dirty="0"/>
              <a:t>Hoe laat jij merken dat je blij bent met de Bijbel?</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12</a:t>
            </a:fld>
            <a:endParaRPr lang="nl-NL"/>
          </a:p>
        </p:txBody>
      </p:sp>
    </p:spTree>
    <p:extLst>
      <p:ext uri="{BB962C8B-B14F-4D97-AF65-F5344CB8AC3E}">
        <p14:creationId xmlns:p14="http://schemas.microsoft.com/office/powerpoint/2010/main" val="413015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Ieder mens, uit elke bevolkingsgroep heeft het nodig dat hij het evangelie in zijn taal kan horen en lezen.</a:t>
            </a:r>
          </a:p>
          <a:p>
            <a:r>
              <a:rPr lang="nl-NL" sz="1200" dirty="0"/>
              <a:t>Uitleg actie.</a:t>
            </a:r>
          </a:p>
          <a:p>
            <a:r>
              <a:rPr lang="nl-NL" sz="1200" dirty="0"/>
              <a:t>Hoe kunnen wij geld ophalen voor dit Bijbelvertaalwerk?</a:t>
            </a:r>
          </a:p>
          <a:p>
            <a:endParaRPr lang="nl-NL" sz="1200" dirty="0"/>
          </a:p>
          <a:p>
            <a:r>
              <a:rPr lang="nl-NL" sz="1200" dirty="0"/>
              <a:t>Logo actie: persoonlijk </a:t>
            </a:r>
            <a:r>
              <a:rPr lang="nl-NL" sz="1200" b="1" dirty="0"/>
              <a:t>Woord</a:t>
            </a:r>
            <a:r>
              <a:rPr lang="nl-NL" sz="1200" b="0" dirty="0"/>
              <a:t> voor iedereen</a:t>
            </a:r>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13</a:t>
            </a:fld>
            <a:endParaRPr lang="nl-NL"/>
          </a:p>
        </p:txBody>
      </p:sp>
    </p:spTree>
    <p:extLst>
      <p:ext uri="{BB962C8B-B14F-4D97-AF65-F5344CB8AC3E}">
        <p14:creationId xmlns:p14="http://schemas.microsoft.com/office/powerpoint/2010/main" val="409609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a:t>
            </a:r>
            <a:r>
              <a:rPr lang="nl-NL" sz="1200"/>
              <a:t>je wel </a:t>
            </a:r>
            <a:r>
              <a:rPr lang="nl-NL" sz="1200" dirty="0"/>
              <a:t>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14</a:t>
            </a:fld>
            <a:endParaRPr lang="nl-NL"/>
          </a:p>
        </p:txBody>
      </p:sp>
    </p:spTree>
    <p:extLst>
      <p:ext uri="{BB962C8B-B14F-4D97-AF65-F5344CB8AC3E}">
        <p14:creationId xmlns:p14="http://schemas.microsoft.com/office/powerpoint/2010/main" val="363589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a:p>
            <a:endParaRPr lang="nl-NL" sz="1200" dirty="0"/>
          </a:p>
          <a:p>
            <a:r>
              <a:rPr lang="nl-NL" sz="1200" dirty="0"/>
              <a:t>De meeste kinderen kennen ook deze psalm in liedvorm ‘Uw Woord is een lamp voor mijn voet en een licht op mijn pad.’</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15</a:t>
            </a:fld>
            <a:endParaRPr lang="nl-NL"/>
          </a:p>
        </p:txBody>
      </p:sp>
    </p:spTree>
    <p:extLst>
      <p:ext uri="{BB962C8B-B14F-4D97-AF65-F5344CB8AC3E}">
        <p14:creationId xmlns:p14="http://schemas.microsoft.com/office/powerpoint/2010/main" val="167151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16</a:t>
            </a:fld>
            <a:endParaRPr lang="nl-NL"/>
          </a:p>
        </p:txBody>
      </p:sp>
    </p:spTree>
    <p:extLst>
      <p:ext uri="{BB962C8B-B14F-4D97-AF65-F5344CB8AC3E}">
        <p14:creationId xmlns:p14="http://schemas.microsoft.com/office/powerpoint/2010/main" val="3687703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17</a:t>
            </a:fld>
            <a:endParaRPr lang="nl-NL"/>
          </a:p>
        </p:txBody>
      </p:sp>
    </p:spTree>
    <p:extLst>
      <p:ext uri="{BB962C8B-B14F-4D97-AF65-F5344CB8AC3E}">
        <p14:creationId xmlns:p14="http://schemas.microsoft.com/office/powerpoint/2010/main" val="1091915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Zingen in andere talen vinden kinderen altijd leuk. Gebruik eventueel het liederenblad.</a:t>
            </a:r>
          </a:p>
          <a:p>
            <a:r>
              <a:rPr lang="nl-NL" sz="1200" dirty="0"/>
              <a:t>De slides die je niet gebruikt, kun je ‘verbergen’, zodat je wel op de achtergrond nog steeds hebt.</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18</a:t>
            </a:fld>
            <a:endParaRPr lang="nl-NL"/>
          </a:p>
        </p:txBody>
      </p:sp>
    </p:spTree>
    <p:extLst>
      <p:ext uri="{BB962C8B-B14F-4D97-AF65-F5344CB8AC3E}">
        <p14:creationId xmlns:p14="http://schemas.microsoft.com/office/powerpoint/2010/main" val="214280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7D24C33B-769D-4C78-8C3B-3E60CAAAD7E5}" type="slidenum">
              <a:rPr lang="nl-NL" smtClean="0"/>
              <a:t>19</a:t>
            </a:fld>
            <a:endParaRPr lang="nl-NL"/>
          </a:p>
        </p:txBody>
      </p:sp>
      <p:sp>
        <p:nvSpPr>
          <p:cNvPr id="5" name="Tijdelijke aanduiding voor datum 4">
            <a:extLst>
              <a:ext uri="{FF2B5EF4-FFF2-40B4-BE49-F238E27FC236}">
                <a16:creationId xmlns:a16="http://schemas.microsoft.com/office/drawing/2014/main" id="{39C56FEB-36DD-4A53-8BB5-3F34E2A75577}"/>
              </a:ext>
            </a:extLst>
          </p:cNvPr>
          <p:cNvSpPr>
            <a:spLocks noGrp="1"/>
          </p:cNvSpPr>
          <p:nvPr>
            <p:ph type="dt" idx="1"/>
          </p:nvPr>
        </p:nvSpPr>
        <p:spPr/>
        <p:txBody>
          <a:bodyPr/>
          <a:lstStyle/>
          <a:p>
            <a:endParaRPr lang="nl-NL"/>
          </a:p>
        </p:txBody>
      </p:sp>
      <p:sp>
        <p:nvSpPr>
          <p:cNvPr id="6" name="Tijdelijke aanduiding voor koptekst 5">
            <a:extLst>
              <a:ext uri="{FF2B5EF4-FFF2-40B4-BE49-F238E27FC236}">
                <a16:creationId xmlns:a16="http://schemas.microsoft.com/office/drawing/2014/main" id="{3B38D35A-444A-4946-AE24-DA40B607D9D7}"/>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424125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Samen zingen en gebed</a:t>
            </a:r>
          </a:p>
          <a:p>
            <a:endParaRPr lang="nl-NL" sz="1200" dirty="0"/>
          </a:p>
          <a:p>
            <a:r>
              <a:rPr lang="nl-NL" sz="1200" dirty="0"/>
              <a:t>Alle </a:t>
            </a:r>
            <a:r>
              <a:rPr lang="nl-NL" sz="1200" dirty="0" err="1"/>
              <a:t>heid’nen</a:t>
            </a:r>
            <a:r>
              <a:rPr lang="nl-NL" sz="1200" dirty="0"/>
              <a:t> – uit alle landen – zúllen komen!</a:t>
            </a:r>
          </a:p>
          <a:p>
            <a:endParaRPr lang="nl-NL" sz="1200" dirty="0"/>
          </a:p>
          <a:p>
            <a:r>
              <a:rPr lang="nl-NL" sz="1200" dirty="0"/>
              <a:t>Waarom hoor jij daar ook bij?</a:t>
            </a:r>
          </a:p>
          <a:p>
            <a:pPr marL="171450" indent="-171450">
              <a:buFontTx/>
              <a:buChar char="-"/>
            </a:pPr>
            <a:r>
              <a:rPr lang="nl-NL" sz="1200" dirty="0"/>
              <a:t>Eerst was er in Nederland ook geen Bijbel. Zijn er ook zendelingen en evangelisten geweest die het Woord van God hier kwamen vertellen. Want, zeiden ze, de heidenen uit Nederland moeten het evangelie ook horen! </a:t>
            </a:r>
          </a:p>
          <a:p>
            <a:pPr marL="0" indent="0">
              <a:buFontTx/>
              <a:buNone/>
            </a:pPr>
            <a:r>
              <a:rPr lang="nl-NL" sz="1200" dirty="0"/>
              <a:t>(dit begon niet in de tijd van de Hervorming, maar al veel eerder. Ten tijden van Karel de Grote was er bijvoorbeeld al een Nederlandse versie van het Bijbelboek Psalmen)</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2</a:t>
            </a:fld>
            <a:endParaRPr lang="nl-NL"/>
          </a:p>
        </p:txBody>
      </p:sp>
    </p:spTree>
    <p:extLst>
      <p:ext uri="{BB962C8B-B14F-4D97-AF65-F5344CB8AC3E}">
        <p14:creationId xmlns:p14="http://schemas.microsoft.com/office/powerpoint/2010/main" val="311041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7D24C33B-769D-4C78-8C3B-3E60CAAAD7E5}" type="slidenum">
              <a:rPr lang="nl-NL" smtClean="0"/>
              <a:t>20</a:t>
            </a:fld>
            <a:endParaRPr lang="nl-NL"/>
          </a:p>
        </p:txBody>
      </p:sp>
      <p:sp>
        <p:nvSpPr>
          <p:cNvPr id="5" name="Tijdelijke aanduiding voor datum 4">
            <a:extLst>
              <a:ext uri="{FF2B5EF4-FFF2-40B4-BE49-F238E27FC236}">
                <a16:creationId xmlns:a16="http://schemas.microsoft.com/office/drawing/2014/main" id="{C00FDDC3-E5B6-48BA-BA91-BB82B109727C}"/>
              </a:ext>
            </a:extLst>
          </p:cNvPr>
          <p:cNvSpPr>
            <a:spLocks noGrp="1"/>
          </p:cNvSpPr>
          <p:nvPr>
            <p:ph type="dt" idx="1"/>
          </p:nvPr>
        </p:nvSpPr>
        <p:spPr/>
        <p:txBody>
          <a:bodyPr/>
          <a:lstStyle/>
          <a:p>
            <a:endParaRPr lang="nl-NL"/>
          </a:p>
        </p:txBody>
      </p:sp>
      <p:sp>
        <p:nvSpPr>
          <p:cNvPr id="6" name="Tijdelijke aanduiding voor koptekst 5">
            <a:extLst>
              <a:ext uri="{FF2B5EF4-FFF2-40B4-BE49-F238E27FC236}">
                <a16:creationId xmlns:a16="http://schemas.microsoft.com/office/drawing/2014/main" id="{B08DF579-766A-4D14-86B8-195D61EA535C}"/>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401072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Hoever ken jij dit gebed al uit je hoofd?</a:t>
            </a:r>
          </a:p>
          <a:p>
            <a:r>
              <a:rPr lang="nl-NL" sz="1200" dirty="0"/>
              <a:t>Probeer met elkaar dit gebed hardop op te zeggen.</a:t>
            </a:r>
          </a:p>
          <a:p>
            <a:endParaRPr lang="nl-NL" sz="1200" dirty="0"/>
          </a:p>
          <a:p>
            <a:r>
              <a:rPr lang="nl-NL" sz="1200" dirty="0"/>
              <a:t>De discipelen vragen aan de Heere Jezus: Heere, leer ons bidden.</a:t>
            </a:r>
          </a:p>
          <a:p>
            <a:r>
              <a:rPr lang="nl-NL" sz="1200" dirty="0"/>
              <a:t>Dan leert de Heere Jezus hen dit gebed.</a:t>
            </a:r>
          </a:p>
          <a:p>
            <a:endParaRPr lang="nl-NL" sz="1200" dirty="0"/>
          </a:p>
          <a:p>
            <a:r>
              <a:rPr lang="nl-NL" sz="1200" dirty="0"/>
              <a:t>Dit gebed wordt nog steeds gebeden. Over heel de wereld. In heel veel talen.</a:t>
            </a:r>
          </a:p>
          <a:p>
            <a:r>
              <a:rPr lang="nl-NL" sz="1200" dirty="0"/>
              <a:t>Kijk maar eens mee:</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3</a:t>
            </a:fld>
            <a:endParaRPr lang="nl-NL"/>
          </a:p>
        </p:txBody>
      </p:sp>
    </p:spTree>
    <p:extLst>
      <p:ext uri="{BB962C8B-B14F-4D97-AF65-F5344CB8AC3E}">
        <p14:creationId xmlns:p14="http://schemas.microsoft.com/office/powerpoint/2010/main" val="262312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Lees een taal voor. Of lees gezamenlijk hardop, zodat ze ervaren en horen.</a:t>
            </a:r>
          </a:p>
          <a:p>
            <a:r>
              <a:rPr lang="nl-NL" sz="1200" dirty="0"/>
              <a:t>Een idee welke taal dit is?</a:t>
            </a:r>
          </a:p>
          <a:p>
            <a:endParaRPr lang="nl-NL" sz="1200" dirty="0"/>
          </a:p>
          <a:p>
            <a:r>
              <a:rPr lang="nl-NL" sz="1200" dirty="0"/>
              <a:t>Vlaggen van links naar rechts: </a:t>
            </a:r>
          </a:p>
          <a:p>
            <a:r>
              <a:rPr lang="nl-NL" sz="1200" dirty="0"/>
              <a:t>Engels: </a:t>
            </a:r>
            <a:r>
              <a:rPr lang="nl-NL" sz="1200" dirty="0" err="1"/>
              <a:t>Our</a:t>
            </a:r>
            <a:r>
              <a:rPr lang="nl-NL" sz="1200" dirty="0"/>
              <a:t> </a:t>
            </a:r>
            <a:r>
              <a:rPr lang="nl-NL" sz="1200" dirty="0" err="1"/>
              <a:t>Father</a:t>
            </a:r>
            <a:r>
              <a:rPr lang="nl-NL" sz="1200" dirty="0"/>
              <a:t>…</a:t>
            </a:r>
          </a:p>
          <a:p>
            <a:r>
              <a:rPr lang="nl-NL" sz="1200" dirty="0"/>
              <a:t>Chinees: Wo men zei…</a:t>
            </a:r>
          </a:p>
          <a:p>
            <a:r>
              <a:rPr lang="nl-NL" sz="1200" dirty="0"/>
              <a:t>Zuid-Afrikaans: Ons Vader…</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4</a:t>
            </a:fld>
            <a:endParaRPr lang="nl-NL"/>
          </a:p>
        </p:txBody>
      </p:sp>
    </p:spTree>
    <p:extLst>
      <p:ext uri="{BB962C8B-B14F-4D97-AF65-F5344CB8AC3E}">
        <p14:creationId xmlns:p14="http://schemas.microsoft.com/office/powerpoint/2010/main" val="349348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Lees een taal voor. Of lees gezamenlijk hardop, zodat ze ervaren en horen.</a:t>
            </a:r>
          </a:p>
          <a:p>
            <a:r>
              <a:rPr lang="nl-NL" sz="1200" dirty="0"/>
              <a:t>Een idee welke taal dit is?</a:t>
            </a:r>
          </a:p>
          <a:p>
            <a:endParaRPr lang="nl-NL" sz="1200" dirty="0"/>
          </a:p>
          <a:p>
            <a:r>
              <a:rPr lang="nl-NL" sz="1200" dirty="0"/>
              <a:t>Vlaggen van links naar rechts: </a:t>
            </a:r>
          </a:p>
          <a:p>
            <a:r>
              <a:rPr lang="nl-NL" sz="1200" dirty="0"/>
              <a:t>Fries: </a:t>
            </a:r>
            <a:r>
              <a:rPr lang="nl-NL" sz="1200" dirty="0" err="1"/>
              <a:t>Us</a:t>
            </a:r>
            <a:r>
              <a:rPr lang="nl-NL" sz="1200" dirty="0"/>
              <a:t> Heit…</a:t>
            </a:r>
          </a:p>
          <a:p>
            <a:r>
              <a:rPr lang="nl-NL" sz="1200" dirty="0"/>
              <a:t>Frans: </a:t>
            </a:r>
            <a:r>
              <a:rPr lang="nl-NL" sz="1200" dirty="0" err="1"/>
              <a:t>Notre</a:t>
            </a:r>
            <a:r>
              <a:rPr lang="nl-NL" sz="1200" dirty="0"/>
              <a:t> </a:t>
            </a:r>
            <a:r>
              <a:rPr lang="nl-NL" sz="1200" dirty="0" err="1"/>
              <a:t>Père</a:t>
            </a:r>
            <a:endParaRPr lang="nl-NL" sz="1200" dirty="0"/>
          </a:p>
          <a:p>
            <a:r>
              <a:rPr lang="nl-NL" sz="1200" dirty="0"/>
              <a:t>Duits: Vader </a:t>
            </a:r>
            <a:r>
              <a:rPr lang="nl-NL" sz="1200" dirty="0" err="1"/>
              <a:t>unser</a:t>
            </a:r>
            <a:r>
              <a:rPr lang="nl-NL" sz="1200" dirty="0"/>
              <a:t>…</a:t>
            </a:r>
          </a:p>
          <a:p>
            <a:r>
              <a:rPr lang="nl-NL" sz="1200" dirty="0"/>
              <a:t>Indonesisch: </a:t>
            </a:r>
            <a:r>
              <a:rPr lang="nl-NL" sz="1200" dirty="0" err="1"/>
              <a:t>Bapa</a:t>
            </a:r>
            <a:r>
              <a:rPr lang="nl-NL" sz="1200" dirty="0"/>
              <a:t> </a:t>
            </a:r>
            <a:r>
              <a:rPr lang="nl-NL" sz="1200" dirty="0" err="1"/>
              <a:t>kami</a:t>
            </a:r>
            <a:endParaRPr lang="nl-NL" sz="1200" dirty="0"/>
          </a:p>
          <a:p>
            <a:endParaRPr lang="nl-NL" sz="1200" dirty="0"/>
          </a:p>
          <a:p>
            <a:r>
              <a:rPr lang="nl-NL" sz="1200" dirty="0"/>
              <a:t>Over heel de wereld spreken de mensen duizenden verschillende talen. Zo’n 7000!</a:t>
            </a:r>
          </a:p>
          <a:p>
            <a:r>
              <a:rPr lang="nl-NL" sz="1200" dirty="0"/>
              <a:t>Ooit was er maar één taal. Welke taal zou dat geweest zijn?</a:t>
            </a:r>
          </a:p>
          <a:p>
            <a:r>
              <a:rPr lang="nl-NL" sz="1200" dirty="0"/>
              <a:t>Wanneer zijn er andere talen in de wereld gekomen?</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5</a:t>
            </a:fld>
            <a:endParaRPr lang="nl-NL"/>
          </a:p>
        </p:txBody>
      </p:sp>
    </p:spTree>
    <p:extLst>
      <p:ext uri="{BB962C8B-B14F-4D97-AF65-F5344CB8AC3E}">
        <p14:creationId xmlns:p14="http://schemas.microsoft.com/office/powerpoint/2010/main" val="359288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Lees met elkaar deze twee verzen.</a:t>
            </a:r>
          </a:p>
          <a:p>
            <a:r>
              <a:rPr lang="nl-NL" sz="1200" dirty="0"/>
              <a:t>Laat de kinderen daarna in eigen woorden vertellen wat er staat. Wat zou dan vers 1 betekenen?</a:t>
            </a:r>
          </a:p>
          <a:p>
            <a:endParaRPr lang="nl-NL" sz="1200" dirty="0"/>
          </a:p>
          <a:p>
            <a:r>
              <a:rPr lang="nl-NL" sz="1200" dirty="0"/>
              <a:t>Bron afbeelding: https://www.statenvertaling.net/kunst/grootbeeld/122.html</a:t>
            </a:r>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6</a:t>
            </a:fld>
            <a:endParaRPr lang="nl-NL"/>
          </a:p>
        </p:txBody>
      </p:sp>
    </p:spTree>
    <p:extLst>
      <p:ext uri="{BB962C8B-B14F-4D97-AF65-F5344CB8AC3E}">
        <p14:creationId xmlns:p14="http://schemas.microsoft.com/office/powerpoint/2010/main" val="249237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Samen lezen.</a:t>
            </a:r>
          </a:p>
          <a:p>
            <a:endParaRPr lang="nl-NL" sz="1200" dirty="0"/>
          </a:p>
          <a:p>
            <a:r>
              <a:rPr lang="nl-NL" sz="1200" dirty="0"/>
              <a:t>Waarom bouwen ze een toren?</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7</a:t>
            </a:fld>
            <a:endParaRPr lang="nl-NL"/>
          </a:p>
        </p:txBody>
      </p:sp>
    </p:spTree>
    <p:extLst>
      <p:ext uri="{BB962C8B-B14F-4D97-AF65-F5344CB8AC3E}">
        <p14:creationId xmlns:p14="http://schemas.microsoft.com/office/powerpoint/2010/main" val="25879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Samen lezen.</a:t>
            </a:r>
          </a:p>
          <a:p>
            <a:endParaRPr lang="nl-NL" sz="1200" dirty="0"/>
          </a:p>
          <a:p>
            <a:r>
              <a:rPr lang="nl-NL" sz="1200" dirty="0"/>
              <a:t>Wat doet God? </a:t>
            </a:r>
          </a:p>
          <a:p>
            <a:r>
              <a:rPr lang="nl-NL" sz="1200" dirty="0"/>
              <a:t>Waarom doet God dit?</a:t>
            </a:r>
          </a:p>
          <a:p>
            <a:r>
              <a:rPr lang="nl-NL" sz="1200" dirty="0"/>
              <a:t>-&gt; antwoorden laten benoemen vanuit de tekst.</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8</a:t>
            </a:fld>
            <a:endParaRPr lang="nl-NL"/>
          </a:p>
        </p:txBody>
      </p:sp>
    </p:spTree>
    <p:extLst>
      <p:ext uri="{BB962C8B-B14F-4D97-AF65-F5344CB8AC3E}">
        <p14:creationId xmlns:p14="http://schemas.microsoft.com/office/powerpoint/2010/main" val="163097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Samen lezen.</a:t>
            </a:r>
          </a:p>
          <a:p>
            <a:endParaRPr lang="nl-NL" sz="1200" dirty="0"/>
          </a:p>
          <a:p>
            <a:r>
              <a:rPr lang="nl-NL" sz="1200" dirty="0"/>
              <a:t>Wat gebeurt er met de mensen?</a:t>
            </a:r>
          </a:p>
          <a:p>
            <a:r>
              <a:rPr lang="nl-NL" sz="1200" dirty="0"/>
              <a:t>Wie gaan er bij elkaar wonen, denk je?</a:t>
            </a:r>
          </a:p>
          <a:p>
            <a:endParaRPr lang="nl-NL" sz="1200" dirty="0"/>
          </a:p>
          <a:p>
            <a:r>
              <a:rPr lang="nl-NL" sz="1200" dirty="0"/>
              <a:t>Babel betekent: de verwarring is gekomen.</a:t>
            </a:r>
          </a:p>
          <a:p>
            <a:endParaRPr lang="nl-NL" sz="1200" dirty="0"/>
          </a:p>
        </p:txBody>
      </p:sp>
      <p:sp>
        <p:nvSpPr>
          <p:cNvPr id="4" name="Tijdelijke aanduiding voor dianummer 3"/>
          <p:cNvSpPr>
            <a:spLocks noGrp="1"/>
          </p:cNvSpPr>
          <p:nvPr>
            <p:ph type="sldNum" sz="quarter" idx="5"/>
          </p:nvPr>
        </p:nvSpPr>
        <p:spPr/>
        <p:txBody>
          <a:bodyPr/>
          <a:lstStyle/>
          <a:p>
            <a:fld id="{201C2F5C-3877-41CF-9C8A-7241357D20E9}" type="slidenum">
              <a:rPr lang="nl-NL" smtClean="0"/>
              <a:t>9</a:t>
            </a:fld>
            <a:endParaRPr lang="nl-NL"/>
          </a:p>
        </p:txBody>
      </p:sp>
    </p:spTree>
    <p:extLst>
      <p:ext uri="{BB962C8B-B14F-4D97-AF65-F5344CB8AC3E}">
        <p14:creationId xmlns:p14="http://schemas.microsoft.com/office/powerpoint/2010/main" val="3986703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28" name="Afbeelding 27">
            <a:extLst>
              <a:ext uri="{FF2B5EF4-FFF2-40B4-BE49-F238E27FC236}">
                <a16:creationId xmlns:a16="http://schemas.microsoft.com/office/drawing/2014/main" id="{B1A76B52-24C2-49CD-9157-546B24782E43}"/>
              </a:ext>
            </a:extLst>
          </p:cNvPr>
          <p:cNvPicPr>
            <a:picLocks noChangeAspect="1"/>
          </p:cNvPicPr>
          <p:nvPr/>
        </p:nvPicPr>
        <p:blipFill rotWithShape="1">
          <a:blip r:embed="rId2">
            <a:extLst>
              <a:ext uri="{28A0092B-C50C-407E-A947-70E740481C1C}">
                <a14:useLocalDpi xmlns:a14="http://schemas.microsoft.com/office/drawing/2010/main" val="0"/>
              </a:ext>
            </a:extLst>
          </a:blip>
          <a:srcRect b="24827"/>
          <a:stretch/>
        </p:blipFill>
        <p:spPr>
          <a:xfrm>
            <a:off x="0" y="4161918"/>
            <a:ext cx="12192000" cy="2696082"/>
          </a:xfrm>
          <a:prstGeom prst="rect">
            <a:avLst/>
          </a:prstGeom>
        </p:spPr>
      </p:pic>
      <p:pic>
        <p:nvPicPr>
          <p:cNvPr id="19" name="Afbeelding 18">
            <a:extLst>
              <a:ext uri="{FF2B5EF4-FFF2-40B4-BE49-F238E27FC236}">
                <a16:creationId xmlns:a16="http://schemas.microsoft.com/office/drawing/2014/main" id="{9844DDE9-BBD9-4671-91DA-DAC7F98036A1}"/>
              </a:ext>
            </a:extLst>
          </p:cNvPr>
          <p:cNvPicPr>
            <a:picLocks noChangeAspect="1"/>
          </p:cNvPicPr>
          <p:nvPr/>
        </p:nvPicPr>
        <p:blipFill>
          <a:blip r:embed="rId3"/>
          <a:stretch>
            <a:fillRect/>
          </a:stretch>
        </p:blipFill>
        <p:spPr>
          <a:xfrm>
            <a:off x="9689525" y="4989421"/>
            <a:ext cx="1353097" cy="1271911"/>
          </a:xfrm>
          <a:prstGeom prst="rect">
            <a:avLst/>
          </a:prstGeom>
        </p:spPr>
      </p:pic>
      <p:sp>
        <p:nvSpPr>
          <p:cNvPr id="22" name="Titel 21">
            <a:extLst>
              <a:ext uri="{FF2B5EF4-FFF2-40B4-BE49-F238E27FC236}">
                <a16:creationId xmlns:a16="http://schemas.microsoft.com/office/drawing/2014/main" id="{60E32DFE-9064-493D-97F8-E6D6563E8B56}"/>
              </a:ext>
            </a:extLst>
          </p:cNvPr>
          <p:cNvSpPr>
            <a:spLocks noGrp="1"/>
          </p:cNvSpPr>
          <p:nvPr>
            <p:ph type="title" hasCustomPrompt="1"/>
          </p:nvPr>
        </p:nvSpPr>
        <p:spPr>
          <a:xfrm>
            <a:off x="666750" y="4886857"/>
            <a:ext cx="7562850" cy="747683"/>
          </a:xfrm>
        </p:spPr>
        <p:txBody>
          <a:bodyPr/>
          <a:lstStyle>
            <a:lvl1pPr>
              <a:defRPr>
                <a:solidFill>
                  <a:schemeClr val="tx2"/>
                </a:solidFill>
                <a:latin typeface="+mj-lt"/>
              </a:defRPr>
            </a:lvl1pPr>
          </a:lstStyle>
          <a:p>
            <a:r>
              <a:rPr lang="nl-NL" dirty="0"/>
              <a:t>Titel presentatie</a:t>
            </a:r>
          </a:p>
        </p:txBody>
      </p:sp>
      <p:sp>
        <p:nvSpPr>
          <p:cNvPr id="24" name="Tijdelijke aanduiding voor inhoud 23">
            <a:extLst>
              <a:ext uri="{FF2B5EF4-FFF2-40B4-BE49-F238E27FC236}">
                <a16:creationId xmlns:a16="http://schemas.microsoft.com/office/drawing/2014/main" id="{FFE64430-ADF7-4526-A836-5EA06A00D1ED}"/>
              </a:ext>
            </a:extLst>
          </p:cNvPr>
          <p:cNvSpPr>
            <a:spLocks noGrp="1"/>
          </p:cNvSpPr>
          <p:nvPr>
            <p:ph sz="quarter" idx="10" hasCustomPrompt="1"/>
          </p:nvPr>
        </p:nvSpPr>
        <p:spPr>
          <a:xfrm>
            <a:off x="666749" y="5711640"/>
            <a:ext cx="7562849" cy="498475"/>
          </a:xfrm>
        </p:spPr>
        <p:txBody>
          <a:bodyPr>
            <a:normAutofit/>
          </a:bodyPr>
          <a:lstStyle>
            <a:lvl1pPr marL="0" indent="0">
              <a:buNone/>
              <a:defRPr sz="2600">
                <a:solidFill>
                  <a:schemeClr val="accent2"/>
                </a:solidFill>
                <a:latin typeface="+mj-lt"/>
              </a:defRPr>
            </a:lvl1pPr>
          </a:lstStyle>
          <a:p>
            <a:pPr lvl="0"/>
            <a:r>
              <a:rPr lang="nl-NL" dirty="0"/>
              <a:t>SUBTITEL</a:t>
            </a:r>
          </a:p>
        </p:txBody>
      </p:sp>
    </p:spTree>
    <p:extLst>
      <p:ext uri="{BB962C8B-B14F-4D97-AF65-F5344CB8AC3E}">
        <p14:creationId xmlns:p14="http://schemas.microsoft.com/office/powerpoint/2010/main" val="390339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49B94D-4CFE-4AE6-932B-133E4C4229C9}"/>
              </a:ext>
            </a:extLst>
          </p:cNvPr>
          <p:cNvSpPr>
            <a:spLocks noGrp="1"/>
          </p:cNvSpPr>
          <p:nvPr>
            <p:ph idx="1"/>
          </p:nvPr>
        </p:nvSpPr>
        <p:spPr>
          <a:xfrm>
            <a:off x="336431" y="1785668"/>
            <a:ext cx="11516264" cy="4908430"/>
          </a:xfrm>
        </p:spPr>
        <p:txBody>
          <a:bodyPr/>
          <a:lstStyle>
            <a:lvl1pPr>
              <a:defRPr sz="2600">
                <a:latin typeface="+mn-lt"/>
              </a:defRPr>
            </a:lvl1pPr>
            <a:lvl2pPr>
              <a:defRPr sz="2200">
                <a:latin typeface="+mn-lt"/>
              </a:defRPr>
            </a:lvl2pPr>
            <a:lvl3pPr>
              <a:defRPr sz="1800">
                <a:latin typeface="+mn-lt"/>
              </a:defRPr>
            </a:lvl3pPr>
            <a:lvl4pPr>
              <a:defRPr>
                <a:latin typeface="+mn-lt"/>
              </a:defRPr>
            </a:lvl4pPr>
            <a:lvl5pPr>
              <a:defRPr>
                <a:latin typeface="+mn-lt"/>
              </a:defRPr>
            </a:lvl5pPr>
          </a:lstStyle>
          <a:p>
            <a:pPr lvl="0"/>
            <a:r>
              <a:rPr lang="nl-NL"/>
              <a:t>Klikken om de tekststijl van het model te bewerken</a:t>
            </a:r>
          </a:p>
          <a:p>
            <a:pPr lvl="1"/>
            <a:r>
              <a:rPr lang="nl-NL"/>
              <a:t>Tweede niveau</a:t>
            </a:r>
          </a:p>
          <a:p>
            <a:pPr lvl="2"/>
            <a:r>
              <a:rPr lang="nl-NL"/>
              <a:t>Derde niveau</a:t>
            </a:r>
          </a:p>
        </p:txBody>
      </p:sp>
      <p:sp>
        <p:nvSpPr>
          <p:cNvPr id="10" name="Titel 9">
            <a:extLst>
              <a:ext uri="{FF2B5EF4-FFF2-40B4-BE49-F238E27FC236}">
                <a16:creationId xmlns:a16="http://schemas.microsoft.com/office/drawing/2014/main" id="{19897FA9-1221-45DF-BB5F-D24FF0321E12}"/>
              </a:ext>
            </a:extLst>
          </p:cNvPr>
          <p:cNvSpPr>
            <a:spLocks noGrp="1"/>
          </p:cNvSpPr>
          <p:nvPr>
            <p:ph type="title"/>
          </p:nvPr>
        </p:nvSpPr>
        <p:spPr>
          <a:xfrm>
            <a:off x="337868" y="1070992"/>
            <a:ext cx="11516264" cy="576653"/>
          </a:xfrm>
        </p:spPr>
        <p:txBody>
          <a:bodyPr>
            <a:normAutofit/>
          </a:bodyPr>
          <a:lstStyle>
            <a:lvl1pPr>
              <a:defRPr sz="3800">
                <a:latin typeface="Advent Pro Light" panose="02000506040000020004" pitchFamily="2" charset="0"/>
              </a:defRPr>
            </a:lvl1pPr>
          </a:lstStyle>
          <a:p>
            <a:r>
              <a:rPr lang="nl-NL"/>
              <a:t>Klik om stijl te bewerken</a:t>
            </a:r>
            <a:endParaRPr lang="nl-NL" dirty="0"/>
          </a:p>
        </p:txBody>
      </p:sp>
      <p:sp>
        <p:nvSpPr>
          <p:cNvPr id="12" name="Tijdelijke aanduiding voor tekst 11">
            <a:extLst>
              <a:ext uri="{FF2B5EF4-FFF2-40B4-BE49-F238E27FC236}">
                <a16:creationId xmlns:a16="http://schemas.microsoft.com/office/drawing/2014/main" id="{060F1A13-707C-4739-AF9C-6E1078B6960F}"/>
              </a:ext>
            </a:extLst>
          </p:cNvPr>
          <p:cNvSpPr>
            <a:spLocks noGrp="1"/>
          </p:cNvSpPr>
          <p:nvPr>
            <p:ph type="body" sz="quarter" idx="10" hasCustomPrompt="1"/>
          </p:nvPr>
        </p:nvSpPr>
        <p:spPr>
          <a:xfrm>
            <a:off x="336431" y="715868"/>
            <a:ext cx="1838116" cy="337871"/>
          </a:xfrm>
        </p:spPr>
        <p:txBody>
          <a:bodyPr>
            <a:normAutofit/>
          </a:bodyPr>
          <a:lstStyle>
            <a:lvl1pPr marL="0" indent="0">
              <a:buNone/>
              <a:defRPr sz="1600">
                <a:solidFill>
                  <a:schemeClr val="accent2"/>
                </a:solidFill>
                <a:latin typeface="Advent Pro Light" panose="02000506040000020004" pitchFamily="2" charset="0"/>
              </a:defRPr>
            </a:lvl1pPr>
          </a:lstStyle>
          <a:p>
            <a:pPr lvl="0"/>
            <a:r>
              <a:rPr lang="nl-NL" dirty="0"/>
              <a:t>SUBTITEL</a:t>
            </a:r>
          </a:p>
        </p:txBody>
      </p:sp>
    </p:spTree>
    <p:extLst>
      <p:ext uri="{BB962C8B-B14F-4D97-AF65-F5344CB8AC3E}">
        <p14:creationId xmlns:p14="http://schemas.microsoft.com/office/powerpoint/2010/main" val="331256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3CCCB-F14D-4162-B10A-6C60F2015A7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363520-3321-40D4-B9AB-3F3C6E1E6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8FD1C9B-07E2-497F-8B36-951833CF8120}"/>
              </a:ext>
            </a:extLst>
          </p:cNvPr>
          <p:cNvSpPr>
            <a:spLocks noGrp="1"/>
          </p:cNvSpPr>
          <p:nvPr>
            <p:ph type="dt" sz="half" idx="10"/>
          </p:nvPr>
        </p:nvSpPr>
        <p:spPr/>
        <p:txBody>
          <a:bodyPr/>
          <a:lstStyle/>
          <a:p>
            <a:fld id="{FA836F6A-C9B8-4740-A745-D4CCD2A67A4F}" type="datetimeFigureOut">
              <a:rPr lang="nl-NL" smtClean="0"/>
              <a:t>14-10-2020</a:t>
            </a:fld>
            <a:endParaRPr lang="nl-NL"/>
          </a:p>
        </p:txBody>
      </p:sp>
      <p:sp>
        <p:nvSpPr>
          <p:cNvPr id="5" name="Tijdelijke aanduiding voor voettekst 4">
            <a:extLst>
              <a:ext uri="{FF2B5EF4-FFF2-40B4-BE49-F238E27FC236}">
                <a16:creationId xmlns:a16="http://schemas.microsoft.com/office/drawing/2014/main" id="{0F57254A-EB28-4F80-838D-8F3385A4A2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A7DAF7-6EB4-4B66-966E-EACFE3215369}"/>
              </a:ext>
            </a:extLst>
          </p:cNvPr>
          <p:cNvSpPr>
            <a:spLocks noGrp="1"/>
          </p:cNvSpPr>
          <p:nvPr>
            <p:ph type="sldNum" sz="quarter" idx="12"/>
          </p:nvPr>
        </p:nvSpPr>
        <p:spPr/>
        <p:txBody>
          <a:bodyPr/>
          <a:lstStyle/>
          <a:p>
            <a:fld id="{C989A415-B85A-4505-BC91-F86908D8309C}" type="slidenum">
              <a:rPr lang="nl-NL" smtClean="0"/>
              <a:t>‹nr.›</a:t>
            </a:fld>
            <a:endParaRPr lang="nl-NL"/>
          </a:p>
        </p:txBody>
      </p:sp>
    </p:spTree>
    <p:extLst>
      <p:ext uri="{BB962C8B-B14F-4D97-AF65-F5344CB8AC3E}">
        <p14:creationId xmlns:p14="http://schemas.microsoft.com/office/powerpoint/2010/main" val="228404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823F6-1E8E-4401-A0FA-5904BFE9A1E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09BD668-3C10-493E-A7FF-C7CAD094A27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7A0746-BDE1-48BF-AEB3-3D8196BA0490}"/>
              </a:ext>
            </a:extLst>
          </p:cNvPr>
          <p:cNvSpPr>
            <a:spLocks noGrp="1"/>
          </p:cNvSpPr>
          <p:nvPr>
            <p:ph type="dt" sz="half" idx="10"/>
          </p:nvPr>
        </p:nvSpPr>
        <p:spPr/>
        <p:txBody>
          <a:bodyPr/>
          <a:lstStyle/>
          <a:p>
            <a:fld id="{FA836F6A-C9B8-4740-A745-D4CCD2A67A4F}" type="datetimeFigureOut">
              <a:rPr lang="nl-NL" smtClean="0"/>
              <a:t>14-10-2020</a:t>
            </a:fld>
            <a:endParaRPr lang="nl-NL"/>
          </a:p>
        </p:txBody>
      </p:sp>
      <p:sp>
        <p:nvSpPr>
          <p:cNvPr id="5" name="Tijdelijke aanduiding voor voettekst 4">
            <a:extLst>
              <a:ext uri="{FF2B5EF4-FFF2-40B4-BE49-F238E27FC236}">
                <a16:creationId xmlns:a16="http://schemas.microsoft.com/office/drawing/2014/main" id="{D2595BB4-F57E-4E89-84FC-9E9C4E7356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25D94D-C429-43F4-97DA-8AC6F4B2A8BE}"/>
              </a:ext>
            </a:extLst>
          </p:cNvPr>
          <p:cNvSpPr>
            <a:spLocks noGrp="1"/>
          </p:cNvSpPr>
          <p:nvPr>
            <p:ph type="sldNum" sz="quarter" idx="12"/>
          </p:nvPr>
        </p:nvSpPr>
        <p:spPr/>
        <p:txBody>
          <a:bodyPr/>
          <a:lstStyle/>
          <a:p>
            <a:fld id="{C989A415-B85A-4505-BC91-F86908D8309C}" type="slidenum">
              <a:rPr lang="nl-NL" smtClean="0"/>
              <a:t>‹nr.›</a:t>
            </a:fld>
            <a:endParaRPr lang="nl-NL"/>
          </a:p>
        </p:txBody>
      </p:sp>
    </p:spTree>
    <p:extLst>
      <p:ext uri="{BB962C8B-B14F-4D97-AF65-F5344CB8AC3E}">
        <p14:creationId xmlns:p14="http://schemas.microsoft.com/office/powerpoint/2010/main" val="401556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2FA724-1934-461C-A0DA-EB7A77AAF3C1}"/>
              </a:ext>
            </a:extLst>
          </p:cNvPr>
          <p:cNvSpPr>
            <a:spLocks noGrp="1"/>
          </p:cNvSpPr>
          <p:nvPr>
            <p:ph type="title"/>
          </p:nvPr>
        </p:nvSpPr>
        <p:spPr>
          <a:xfrm>
            <a:off x="337868" y="1070992"/>
            <a:ext cx="11516264" cy="74768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736C7C81-FD4A-4A15-B80E-7C74F5C393A0}"/>
              </a:ext>
            </a:extLst>
          </p:cNvPr>
          <p:cNvSpPr>
            <a:spLocks noGrp="1"/>
          </p:cNvSpPr>
          <p:nvPr>
            <p:ph type="body" idx="1"/>
          </p:nvPr>
        </p:nvSpPr>
        <p:spPr>
          <a:xfrm>
            <a:off x="336431" y="2001328"/>
            <a:ext cx="11516264" cy="42959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402381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ller Light" panose="02000503000000020004" pitchFamily="2"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Font typeface="Aller Light" panose="02000503000000020004" pitchFamily="2"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Font typeface="Aller Light" panose="02000503000000020004"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QZnu62w_OBA?feature=oembed"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hhjo.nl/landelijke-actie" TargetMode="Externa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28" name="Picture 4" descr="Dam, H. van - Russische Kinderbijbel - * Kind en Bijbel - Webshop Tolle  Lege - Voor het betere betaalbare en verantwoorde 2ehands en nieuwe boek">
            <a:extLst>
              <a:ext uri="{FF2B5EF4-FFF2-40B4-BE49-F238E27FC236}">
                <a16:creationId xmlns:a16="http://schemas.microsoft.com/office/drawing/2014/main" id="{C3502AED-0D18-4C70-85E1-C498AD931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1704">
            <a:off x="340231" y="45584"/>
            <a:ext cx="3456513" cy="49399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C8307807-B810-40FE-96AA-ED7C49A7F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248" y="503562"/>
            <a:ext cx="4451503" cy="46740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Kinderbijbel Van Dam vertaald in het Chinyanja - Kerk &amp; religie - RD.nl">
            <a:extLst>
              <a:ext uri="{FF2B5EF4-FFF2-40B4-BE49-F238E27FC236}">
                <a16:creationId xmlns:a16="http://schemas.microsoft.com/office/drawing/2014/main" id="{9A147CD5-7335-4732-B379-ED00CE8C9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8" t="2473" r="4697" b="3113"/>
          <a:stretch/>
        </p:blipFill>
        <p:spPr bwMode="auto">
          <a:xfrm rot="282301">
            <a:off x="8376964" y="31524"/>
            <a:ext cx="3453588" cy="52263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a:extLst>
              <a:ext uri="{FF2B5EF4-FFF2-40B4-BE49-F238E27FC236}">
                <a16:creationId xmlns:a16="http://schemas.microsoft.com/office/drawing/2014/main" id="{09E5009E-1AEA-4EA1-86E8-4DC118FACD7D}"/>
              </a:ext>
            </a:extLst>
          </p:cNvPr>
          <p:cNvPicPr>
            <a:picLocks noChangeAspect="1"/>
          </p:cNvPicPr>
          <p:nvPr/>
        </p:nvPicPr>
        <p:blipFill rotWithShape="1">
          <a:blip r:embed="rId6">
            <a:extLst>
              <a:ext uri="{28A0092B-C50C-407E-A947-70E740481C1C}">
                <a14:useLocalDpi xmlns:a14="http://schemas.microsoft.com/office/drawing/2010/main" val="0"/>
              </a:ext>
            </a:extLst>
          </a:blip>
          <a:srcRect b="54247"/>
          <a:stretch/>
        </p:blipFill>
        <p:spPr>
          <a:xfrm>
            <a:off x="-1" y="4696434"/>
            <a:ext cx="12200040" cy="2161566"/>
          </a:xfrm>
          <a:prstGeom prst="rect">
            <a:avLst/>
          </a:prstGeom>
        </p:spPr>
      </p:pic>
      <p:sp>
        <p:nvSpPr>
          <p:cNvPr id="2" name="Tekstvak 1">
            <a:extLst>
              <a:ext uri="{FF2B5EF4-FFF2-40B4-BE49-F238E27FC236}">
                <a16:creationId xmlns:a16="http://schemas.microsoft.com/office/drawing/2014/main" id="{DC4D2FD6-B2CF-4394-ADFD-4B6416FCB660}"/>
              </a:ext>
            </a:extLst>
          </p:cNvPr>
          <p:cNvSpPr txBox="1"/>
          <p:nvPr/>
        </p:nvSpPr>
        <p:spPr>
          <a:xfrm>
            <a:off x="915097" y="5637051"/>
            <a:ext cx="9321157" cy="769441"/>
          </a:xfrm>
          <a:prstGeom prst="rect">
            <a:avLst/>
          </a:prstGeom>
          <a:noFill/>
        </p:spPr>
        <p:txBody>
          <a:bodyPr wrap="square" rtlCol="0">
            <a:spAutoFit/>
          </a:bodyPr>
          <a:lstStyle/>
          <a:p>
            <a:r>
              <a:rPr lang="nl-NL" sz="4400" dirty="0">
                <a:solidFill>
                  <a:schemeClr val="accent6"/>
                </a:solidFill>
                <a:latin typeface="+mj-lt"/>
              </a:rPr>
              <a:t>De Bijbel in jouw taal</a:t>
            </a:r>
          </a:p>
        </p:txBody>
      </p:sp>
      <p:sp>
        <p:nvSpPr>
          <p:cNvPr id="3" name="Tekstvak 2">
            <a:extLst>
              <a:ext uri="{FF2B5EF4-FFF2-40B4-BE49-F238E27FC236}">
                <a16:creationId xmlns:a16="http://schemas.microsoft.com/office/drawing/2014/main" id="{21D0FF49-D55C-4F4C-BFAF-4596041AC3FA}"/>
              </a:ext>
            </a:extLst>
          </p:cNvPr>
          <p:cNvSpPr txBox="1"/>
          <p:nvPr/>
        </p:nvSpPr>
        <p:spPr>
          <a:xfrm>
            <a:off x="915097" y="5359116"/>
            <a:ext cx="6377660" cy="369332"/>
          </a:xfrm>
          <a:prstGeom prst="rect">
            <a:avLst/>
          </a:prstGeom>
          <a:noFill/>
        </p:spPr>
        <p:txBody>
          <a:bodyPr wrap="square" rtlCol="0">
            <a:spAutoFit/>
          </a:bodyPr>
          <a:lstStyle/>
          <a:p>
            <a:r>
              <a:rPr lang="nl-NL" b="1" dirty="0">
                <a:solidFill>
                  <a:schemeClr val="accent4"/>
                </a:solidFill>
                <a:latin typeface="Advent Pro Light" panose="02000506040000020004" pitchFamily="2" charset="0"/>
              </a:rPr>
              <a:t>Bijbelstudie Landelijke Actie 2020-2021</a:t>
            </a:r>
          </a:p>
        </p:txBody>
      </p:sp>
      <p:pic>
        <p:nvPicPr>
          <p:cNvPr id="7" name="Afbeelding 6" descr="Afbeelding met vlieger, tekening, teken, shirt&#10;&#10;Automatisch gegenereerde beschrijving">
            <a:extLst>
              <a:ext uri="{FF2B5EF4-FFF2-40B4-BE49-F238E27FC236}">
                <a16:creationId xmlns:a16="http://schemas.microsoft.com/office/drawing/2014/main" id="{23612D05-1D01-4609-AE1B-943A5B777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8270" y="6054005"/>
            <a:ext cx="1043444" cy="834755"/>
          </a:xfrm>
          <a:prstGeom prst="rect">
            <a:avLst/>
          </a:prstGeom>
        </p:spPr>
      </p:pic>
      <p:pic>
        <p:nvPicPr>
          <p:cNvPr id="12" name="Afbeelding 11" descr="Afbeelding met voedsel&#10;&#10;Automatisch gegenereerde beschrijving">
            <a:extLst>
              <a:ext uri="{FF2B5EF4-FFF2-40B4-BE49-F238E27FC236}">
                <a16:creationId xmlns:a16="http://schemas.microsoft.com/office/drawing/2014/main" id="{F60AC360-D5FF-47DE-9B2A-5B8D2A0E4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0126" y="6054005"/>
            <a:ext cx="888955" cy="704974"/>
          </a:xfrm>
          <a:prstGeom prst="rect">
            <a:avLst/>
          </a:prstGeom>
        </p:spPr>
      </p:pic>
      <p:pic>
        <p:nvPicPr>
          <p:cNvPr id="18" name="Afbeelding 17" descr="Afbeelding met stoppen, teken, voedsel&#10;&#10;Automatisch gegenereerde beschrijving">
            <a:extLst>
              <a:ext uri="{FF2B5EF4-FFF2-40B4-BE49-F238E27FC236}">
                <a16:creationId xmlns:a16="http://schemas.microsoft.com/office/drawing/2014/main" id="{CD21054D-045A-4559-BBE3-4A957A32AC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5479" y="6070148"/>
            <a:ext cx="853689" cy="802467"/>
          </a:xfrm>
          <a:prstGeom prst="rect">
            <a:avLst/>
          </a:prstGeom>
        </p:spPr>
      </p:pic>
    </p:spTree>
    <p:extLst>
      <p:ext uri="{BB962C8B-B14F-4D97-AF65-F5344CB8AC3E}">
        <p14:creationId xmlns:p14="http://schemas.microsoft.com/office/powerpoint/2010/main" val="372270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Die </a:t>
            </a:r>
            <a:r>
              <a:rPr lang="nl-NL" sz="3800" dirty="0" err="1">
                <a:solidFill>
                  <a:schemeClr val="accent6"/>
                </a:solidFill>
                <a:latin typeface="+mj-lt"/>
              </a:rPr>
              <a:t>Bibel</a:t>
            </a:r>
            <a:endParaRPr lang="nl-NL" sz="3800" dirty="0">
              <a:solidFill>
                <a:schemeClr val="accent6"/>
              </a:solidFill>
              <a:latin typeface="+mj-lt"/>
            </a:endParaRP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Afbeelding 7" descr="CLV | Die Bibel">
            <a:extLst>
              <a:ext uri="{FF2B5EF4-FFF2-40B4-BE49-F238E27FC236}">
                <a16:creationId xmlns:a16="http://schemas.microsoft.com/office/drawing/2014/main" id="{78520169-9C5C-407A-A5C8-59D12C0C14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3181">
            <a:off x="2998218" y="1086633"/>
            <a:ext cx="3008364" cy="4471904"/>
          </a:xfrm>
          <a:prstGeom prst="rect">
            <a:avLst/>
          </a:prstGeom>
          <a:noFill/>
          <a:ln>
            <a:noFill/>
          </a:ln>
        </p:spPr>
      </p:pic>
      <p:pic>
        <p:nvPicPr>
          <p:cNvPr id="9" name="Afbeelding 8" descr="Die große Bibel für Kinder">
            <a:extLst>
              <a:ext uri="{FF2B5EF4-FFF2-40B4-BE49-F238E27FC236}">
                <a16:creationId xmlns:a16="http://schemas.microsoft.com/office/drawing/2014/main" id="{B6155A61-F6DF-4FC2-92ED-FA3C05E5D48F}"/>
              </a:ext>
            </a:extLst>
          </p:cNvPr>
          <p:cNvPicPr/>
          <p:nvPr/>
        </p:nvPicPr>
        <p:blipFill rotWithShape="1">
          <a:blip r:embed="rId4" cstate="print">
            <a:extLst>
              <a:ext uri="{28A0092B-C50C-407E-A947-70E740481C1C}">
                <a14:useLocalDpi xmlns:a14="http://schemas.microsoft.com/office/drawing/2010/main" val="0"/>
              </a:ext>
            </a:extLst>
          </a:blip>
          <a:srcRect l="7999"/>
          <a:stretch/>
        </p:blipFill>
        <p:spPr bwMode="auto">
          <a:xfrm rot="214002">
            <a:off x="5920654" y="1962445"/>
            <a:ext cx="3752873" cy="4090979"/>
          </a:xfrm>
          <a:prstGeom prst="rect">
            <a:avLst/>
          </a:prstGeom>
          <a:noFill/>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A5B3A73A-8B88-4196-AECE-9B6B612981B8}"/>
              </a:ext>
            </a:extLst>
          </p:cNvPr>
          <p:cNvPicPr/>
          <p:nvPr/>
        </p:nvPicPr>
        <p:blipFill>
          <a:blip r:embed="rId5">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spTree>
    <p:extLst>
      <p:ext uri="{BB962C8B-B14F-4D97-AF65-F5344CB8AC3E}">
        <p14:creationId xmlns:p14="http://schemas.microsoft.com/office/powerpoint/2010/main" val="1090265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bijbelvers">
            <a:extLst>
              <a:ext uri="{FF2B5EF4-FFF2-40B4-BE49-F238E27FC236}">
                <a16:creationId xmlns:a16="http://schemas.microsoft.com/office/drawing/2014/main" id="{157F4237-73E5-4941-B9A0-FECFB44B67F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086" y="674923"/>
            <a:ext cx="7498080" cy="5676009"/>
          </a:xfrm>
          <a:prstGeom prst="rect">
            <a:avLst/>
          </a:prstGeom>
          <a:noFill/>
          <a:ln>
            <a:noFill/>
          </a:ln>
        </p:spPr>
      </p:pic>
      <p:sp>
        <p:nvSpPr>
          <p:cNvPr id="12" name="Tekstvak 32">
            <a:extLst>
              <a:ext uri="{FF2B5EF4-FFF2-40B4-BE49-F238E27FC236}">
                <a16:creationId xmlns:a16="http://schemas.microsoft.com/office/drawing/2014/main" id="{E228BC46-4DF3-420A-9BD4-34E9B59CC339}"/>
              </a:ext>
            </a:extLst>
          </p:cNvPr>
          <p:cNvSpPr txBox="1"/>
          <p:nvPr/>
        </p:nvSpPr>
        <p:spPr>
          <a:xfrm>
            <a:off x="417086" y="1359677"/>
            <a:ext cx="2736870" cy="3389304"/>
          </a:xfrm>
          <a:prstGeom prst="wedgeRectCallout">
            <a:avLst>
              <a:gd name="adj1" fmla="val 39211"/>
              <a:gd name="adj2" fmla="val 64797"/>
            </a:avLst>
          </a:prstGeom>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spcAft>
                <a:spcPts val="800"/>
              </a:spcAft>
            </a:pPr>
            <a:r>
              <a:rPr lang="nl-NL" sz="2400" b="1" dirty="0">
                <a:ln/>
                <a:solidFill>
                  <a:schemeClr val="accent3"/>
                </a:solidFill>
                <a:latin typeface="+mj-lt"/>
                <a:ea typeface="Calibri" panose="020F0502020204030204" pitchFamily="34" charset="0"/>
                <a:cs typeface="Times New Roman" panose="02020603050405020304" pitchFamily="18" charset="0"/>
              </a:rPr>
              <a:t> </a:t>
            </a:r>
          </a:p>
          <a:p>
            <a:pPr algn="ctr">
              <a:lnSpc>
                <a:spcPct val="107000"/>
              </a:lnSpc>
            </a:pPr>
            <a:r>
              <a:rPr lang="nl-NL" sz="2400" b="1" dirty="0">
                <a:ln/>
                <a:solidFill>
                  <a:schemeClr val="accent3"/>
                </a:solidFill>
                <a:latin typeface="+mj-lt"/>
                <a:ea typeface="Calibri" panose="020F0502020204030204" pitchFamily="34" charset="0"/>
                <a:cs typeface="Times New Roman" panose="02020603050405020304" pitchFamily="18" charset="0"/>
              </a:rPr>
              <a:t>“Alle volken moeten in hun eigen taal</a:t>
            </a:r>
          </a:p>
          <a:p>
            <a:pPr algn="ctr">
              <a:lnSpc>
                <a:spcPct val="107000"/>
              </a:lnSpc>
            </a:pPr>
            <a:r>
              <a:rPr lang="nl-NL" sz="2400" b="1" dirty="0">
                <a:ln/>
                <a:solidFill>
                  <a:schemeClr val="accent3"/>
                </a:solidFill>
                <a:latin typeface="+mj-lt"/>
                <a:ea typeface="Calibri" panose="020F0502020204030204" pitchFamily="34" charset="0"/>
                <a:cs typeface="Times New Roman" panose="02020603050405020304" pitchFamily="18" charset="0"/>
              </a:rPr>
              <a:t>het Woord van God, de Bijbel,</a:t>
            </a:r>
          </a:p>
          <a:p>
            <a:pPr algn="ctr">
              <a:lnSpc>
                <a:spcPct val="107000"/>
              </a:lnSpc>
            </a:pPr>
            <a:r>
              <a:rPr lang="nl-NL" sz="2400" b="1" dirty="0">
                <a:ln/>
                <a:solidFill>
                  <a:schemeClr val="accent3"/>
                </a:solidFill>
                <a:latin typeface="+mj-lt"/>
                <a:ea typeface="Calibri" panose="020F0502020204030204" pitchFamily="34" charset="0"/>
                <a:cs typeface="Times New Roman" panose="02020603050405020304" pitchFamily="18" charset="0"/>
              </a:rPr>
              <a:t>kunnen horen en lezen!’’</a:t>
            </a:r>
          </a:p>
          <a:p>
            <a:pPr algn="ctr">
              <a:lnSpc>
                <a:spcPct val="107000"/>
              </a:lnSpc>
              <a:spcAft>
                <a:spcPts val="800"/>
              </a:spcAft>
            </a:pPr>
            <a:r>
              <a:rPr lang="nl-NL" sz="2400" b="1" dirty="0">
                <a:ln/>
                <a:solidFill>
                  <a:schemeClr val="accent3"/>
                </a:solidFill>
                <a:latin typeface="+mj-lt"/>
                <a:ea typeface="Calibri" panose="020F0502020204030204" pitchFamily="34" charset="0"/>
                <a:cs typeface="Times New Roman" panose="02020603050405020304" pitchFamily="18" charset="0"/>
              </a:rPr>
              <a:t> </a:t>
            </a:r>
          </a:p>
          <a:p>
            <a:pPr algn="ctr">
              <a:lnSpc>
                <a:spcPct val="107000"/>
              </a:lnSpc>
              <a:spcAft>
                <a:spcPts val="800"/>
              </a:spcAft>
            </a:pPr>
            <a:r>
              <a:rPr lang="nl-NL" sz="2400" b="1" dirty="0">
                <a:ln/>
                <a:solidFill>
                  <a:schemeClr val="accent3"/>
                </a:solidFill>
                <a:latin typeface="+mj-lt"/>
                <a:ea typeface="Calibri" panose="020F0502020204030204" pitchFamily="34" charset="0"/>
                <a:cs typeface="Times New Roman" panose="02020603050405020304" pitchFamily="18" charset="0"/>
              </a:rPr>
              <a:t> </a:t>
            </a:r>
          </a:p>
          <a:p>
            <a:pPr algn="ctr">
              <a:lnSpc>
                <a:spcPct val="107000"/>
              </a:lnSpc>
              <a:spcAft>
                <a:spcPts val="800"/>
              </a:spcAft>
            </a:pPr>
            <a:r>
              <a:rPr lang="nl-NL" sz="2400" b="1" dirty="0">
                <a:ln/>
                <a:solidFill>
                  <a:schemeClr val="accent3"/>
                </a:solidFill>
                <a:latin typeface="+mj-lt"/>
                <a:ea typeface="Calibri" panose="020F0502020204030204" pitchFamily="34" charset="0"/>
                <a:cs typeface="Times New Roman" panose="02020603050405020304" pitchFamily="18" charset="0"/>
              </a:rPr>
              <a:t> </a:t>
            </a:r>
          </a:p>
        </p:txBody>
      </p:sp>
      <p:pic>
        <p:nvPicPr>
          <p:cNvPr id="6" name="Afbeelding 5" descr="Afbeelding met voedsel&#10;&#10;Automatisch gegenereerde beschrijving">
            <a:extLst>
              <a:ext uri="{FF2B5EF4-FFF2-40B4-BE49-F238E27FC236}">
                <a16:creationId xmlns:a16="http://schemas.microsoft.com/office/drawing/2014/main" id="{F54C8DDB-C425-4881-8537-582B85EC1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529" y="4818572"/>
            <a:ext cx="1932268" cy="1532360"/>
          </a:xfrm>
          <a:prstGeom prst="rect">
            <a:avLst/>
          </a:prstGeom>
        </p:spPr>
      </p:pic>
    </p:spTree>
    <p:extLst>
      <p:ext uri="{BB962C8B-B14F-4D97-AF65-F5344CB8AC3E}">
        <p14:creationId xmlns:p14="http://schemas.microsoft.com/office/powerpoint/2010/main" val="58767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Voor het eerst een Bijbel!</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pic>
        <p:nvPicPr>
          <p:cNvPr id="3" name="Onlinemedia 2" title="Kimyal Bijbelvertaling (Nederlands ondertiteld)">
            <a:hlinkClick r:id="" action="ppaction://media"/>
            <a:extLst>
              <a:ext uri="{FF2B5EF4-FFF2-40B4-BE49-F238E27FC236}">
                <a16:creationId xmlns:a16="http://schemas.microsoft.com/office/drawing/2014/main" id="{DC6D273F-F1C6-4E9A-9919-2DE1C30A2DCC}"/>
              </a:ext>
            </a:extLst>
          </p:cNvPr>
          <p:cNvPicPr>
            <a:picLocks noRot="1" noChangeAspect="1"/>
          </p:cNvPicPr>
          <p:nvPr>
            <a:videoFile r:link="rId1"/>
          </p:nvPr>
        </p:nvPicPr>
        <p:blipFill>
          <a:blip r:embed="rId4"/>
          <a:stretch>
            <a:fillRect/>
          </a:stretch>
        </p:blipFill>
        <p:spPr>
          <a:xfrm>
            <a:off x="1371944" y="1244029"/>
            <a:ext cx="9592235" cy="5395632"/>
          </a:xfrm>
          <a:prstGeom prst="rect">
            <a:avLst/>
          </a:prstGeom>
        </p:spPr>
      </p:pic>
      <p:sp>
        <p:nvSpPr>
          <p:cNvPr id="9" name="Tekstvak 8">
            <a:extLst>
              <a:ext uri="{FF2B5EF4-FFF2-40B4-BE49-F238E27FC236}">
                <a16:creationId xmlns:a16="http://schemas.microsoft.com/office/drawing/2014/main" id="{105CC9D9-D1A8-4772-BC90-B8CB8306F6E0}"/>
              </a:ext>
            </a:extLst>
          </p:cNvPr>
          <p:cNvSpPr txBox="1"/>
          <p:nvPr/>
        </p:nvSpPr>
        <p:spPr>
          <a:xfrm>
            <a:off x="5647764" y="1747943"/>
            <a:ext cx="6204090" cy="461665"/>
          </a:xfrm>
          <a:prstGeom prst="rect">
            <a:avLst/>
          </a:prstGeom>
          <a:noFill/>
        </p:spPr>
        <p:txBody>
          <a:bodyPr wrap="square" rtlCol="0">
            <a:spAutoFit/>
          </a:bodyPr>
          <a:lstStyle/>
          <a:p>
            <a:r>
              <a:rPr lang="nl-NL" sz="2400" dirty="0" err="1">
                <a:solidFill>
                  <a:schemeClr val="accent6"/>
                </a:solidFill>
                <a:highlight>
                  <a:srgbClr val="FFFF00"/>
                </a:highlight>
                <a:latin typeface="+mj-lt"/>
              </a:rPr>
              <a:t>Wycliffe</a:t>
            </a:r>
            <a:r>
              <a:rPr lang="nl-NL" sz="2400" dirty="0">
                <a:solidFill>
                  <a:schemeClr val="accent6"/>
                </a:solidFill>
                <a:highlight>
                  <a:srgbClr val="FFFF00"/>
                </a:highlight>
                <a:latin typeface="+mj-lt"/>
              </a:rPr>
              <a:t>: eventueel een ander filmpje??</a:t>
            </a:r>
          </a:p>
        </p:txBody>
      </p:sp>
    </p:spTree>
    <p:extLst>
      <p:ext uri="{BB962C8B-B14F-4D97-AF65-F5344CB8AC3E}">
        <p14:creationId xmlns:p14="http://schemas.microsoft.com/office/powerpoint/2010/main" val="20364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In actie voor Bijbelvertaalwerk!</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078087" y="2676785"/>
            <a:ext cx="4490796" cy="3108543"/>
          </a:xfrm>
          <a:prstGeom prst="rect">
            <a:avLst/>
          </a:prstGeom>
          <a:noFill/>
        </p:spPr>
        <p:txBody>
          <a:bodyPr wrap="square" rtlCol="0">
            <a:spAutoFit/>
          </a:bodyPr>
          <a:lstStyle/>
          <a:p>
            <a:pPr marL="914400" lvl="1" indent="-457200">
              <a:buFont typeface="Arial" panose="020B0604020202020204" pitchFamily="34" charset="0"/>
              <a:buChar char="•"/>
            </a:pPr>
            <a:r>
              <a:rPr lang="nl-NL" sz="2800" dirty="0">
                <a:solidFill>
                  <a:schemeClr val="tx2"/>
                </a:solidFill>
                <a:latin typeface="+mj-lt"/>
              </a:rPr>
              <a:t>Congo</a:t>
            </a:r>
            <a:br>
              <a:rPr lang="nl-NL" sz="2800" dirty="0">
                <a:solidFill>
                  <a:schemeClr val="tx2"/>
                </a:solidFill>
                <a:latin typeface="+mj-lt"/>
              </a:rPr>
            </a:br>
            <a:endParaRPr lang="nl-NL" sz="2800" dirty="0">
              <a:solidFill>
                <a:schemeClr val="tx2"/>
              </a:solidFill>
              <a:latin typeface="+mj-lt"/>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Johannes-evangelie</a:t>
            </a:r>
            <a:br>
              <a:rPr lang="nl-NL" sz="2800" dirty="0">
                <a:solidFill>
                  <a:schemeClr val="tx2"/>
                </a:solidFill>
                <a:latin typeface="+mj-lt"/>
                <a:cs typeface="Calibri" panose="020F0502020204030204" pitchFamily="34" charset="0"/>
              </a:rPr>
            </a:br>
            <a:endParaRPr lang="nl-NL" sz="2800" dirty="0">
              <a:solidFill>
                <a:schemeClr val="tx2"/>
              </a:solidFill>
              <a:latin typeface="+mj-lt"/>
              <a:cs typeface="Calibri" panose="020F0502020204030204" pitchFamily="34" charset="0"/>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€15 per Bijbelvers</a:t>
            </a:r>
            <a:br>
              <a:rPr lang="nl-NL" sz="2800" dirty="0">
                <a:solidFill>
                  <a:schemeClr val="tx2"/>
                </a:solidFill>
                <a:latin typeface="+mj-lt"/>
                <a:cs typeface="Calibri" panose="020F0502020204030204" pitchFamily="34" charset="0"/>
              </a:rPr>
            </a:br>
            <a:endParaRPr lang="nl-NL" sz="2800" dirty="0">
              <a:solidFill>
                <a:schemeClr val="tx2"/>
              </a:solidFill>
              <a:latin typeface="+mj-lt"/>
              <a:cs typeface="Calibri" panose="020F0502020204030204" pitchFamily="34" charset="0"/>
            </a:endParaRPr>
          </a:p>
          <a:p>
            <a:pPr marL="914400" lvl="1" indent="-457200">
              <a:buFont typeface="Arial" panose="020B0604020202020204" pitchFamily="34" charset="0"/>
              <a:buChar char="•"/>
            </a:pPr>
            <a:r>
              <a:rPr lang="nl-NL" sz="2800" dirty="0">
                <a:solidFill>
                  <a:schemeClr val="tx2"/>
                </a:solidFill>
                <a:latin typeface="+mj-lt"/>
                <a:cs typeface="Calibri" panose="020F0502020204030204" pitchFamily="34" charset="0"/>
              </a:rPr>
              <a:t>Hoe?</a:t>
            </a:r>
            <a:endParaRPr lang="nl-NL" sz="1200" dirty="0">
              <a:solidFill>
                <a:schemeClr val="tx2"/>
              </a:solidFill>
              <a:latin typeface="Calibri" panose="020F0502020204030204" pitchFamily="34" charset="0"/>
              <a:cs typeface="Calibri" panose="020F0502020204030204" pitchFamily="34" charset="0"/>
            </a:endParaRPr>
          </a:p>
        </p:txBody>
      </p:sp>
      <p:pic>
        <p:nvPicPr>
          <p:cNvPr id="4100" name="Picture 4" descr="Beeld 3: Congo is een land in Afrika. Op deze kaart is het land in het rood  aangeduid. | Finland facts, Finland, Democratic republic of the congo">
            <a:extLst>
              <a:ext uri="{FF2B5EF4-FFF2-40B4-BE49-F238E27FC236}">
                <a16:creationId xmlns:a16="http://schemas.microsoft.com/office/drawing/2014/main" id="{2051E0DD-F4A8-4758-BC64-63881D279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5" y="2092005"/>
            <a:ext cx="7699705" cy="35659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lag Congo (Kinshasa)">
            <a:extLst>
              <a:ext uri="{FF2B5EF4-FFF2-40B4-BE49-F238E27FC236}">
                <a16:creationId xmlns:a16="http://schemas.microsoft.com/office/drawing/2014/main" id="{7574DE42-0239-44C8-93AF-0392DA8996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06914">
            <a:off x="6887727" y="377508"/>
            <a:ext cx="3428994" cy="342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Samen in de naam van Jezus</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3970318"/>
          </a:xfrm>
          <a:prstGeom prst="rect">
            <a:avLst/>
          </a:prstGeom>
          <a:noFill/>
        </p:spPr>
        <p:txBody>
          <a:bodyPr wrap="square" numCol="2" rtlCol="0">
            <a:spAutoFit/>
          </a:bodyPr>
          <a:lstStyle/>
          <a:p>
            <a:r>
              <a:rPr lang="nl-NL" sz="2800" dirty="0">
                <a:solidFill>
                  <a:schemeClr val="tx2"/>
                </a:solidFill>
                <a:latin typeface="+mj-lt"/>
              </a:rPr>
              <a:t>Samen in de naam van Jezus</a:t>
            </a:r>
          </a:p>
          <a:p>
            <a:r>
              <a:rPr lang="nl-NL" sz="2800" dirty="0">
                <a:solidFill>
                  <a:schemeClr val="tx2"/>
                </a:solidFill>
                <a:latin typeface="+mj-lt"/>
              </a:rPr>
              <a:t>Heffen wij een loflied aan,</a:t>
            </a:r>
          </a:p>
          <a:p>
            <a:r>
              <a:rPr lang="nl-NL" sz="2800" dirty="0">
                <a:solidFill>
                  <a:schemeClr val="tx2"/>
                </a:solidFill>
                <a:latin typeface="+mj-lt"/>
              </a:rPr>
              <a:t>Want de Geest spreekt </a:t>
            </a:r>
            <a:r>
              <a:rPr lang="nl-NL" sz="2800" b="1" dirty="0">
                <a:solidFill>
                  <a:schemeClr val="accent6"/>
                </a:solidFill>
                <a:latin typeface="+mj-lt"/>
              </a:rPr>
              <a:t>alle talen</a:t>
            </a:r>
          </a:p>
          <a:p>
            <a:r>
              <a:rPr lang="nl-NL" sz="2800" dirty="0">
                <a:solidFill>
                  <a:schemeClr val="tx2"/>
                </a:solidFill>
                <a:latin typeface="+mj-lt"/>
              </a:rPr>
              <a:t>En doet ons elkaar verstaan.</a:t>
            </a:r>
          </a:p>
          <a:p>
            <a:r>
              <a:rPr lang="nl-NL" sz="2800" dirty="0">
                <a:solidFill>
                  <a:schemeClr val="tx2"/>
                </a:solidFill>
                <a:latin typeface="+mj-lt"/>
              </a:rPr>
              <a:t>Samen bidden, samen zoeken</a:t>
            </a:r>
          </a:p>
          <a:p>
            <a:r>
              <a:rPr lang="nl-NL" sz="2800" dirty="0">
                <a:solidFill>
                  <a:schemeClr val="tx2"/>
                </a:solidFill>
                <a:latin typeface="+mj-lt"/>
              </a:rPr>
              <a:t>Naar het plan van onze Heer.</a:t>
            </a:r>
          </a:p>
          <a:p>
            <a:r>
              <a:rPr lang="nl-NL" sz="2800" dirty="0">
                <a:solidFill>
                  <a:schemeClr val="tx2"/>
                </a:solidFill>
                <a:latin typeface="+mj-lt"/>
              </a:rPr>
              <a:t>Samen zingen en getuigen,</a:t>
            </a:r>
          </a:p>
          <a:p>
            <a:r>
              <a:rPr lang="nl-NL" sz="2800" dirty="0">
                <a:solidFill>
                  <a:schemeClr val="tx2"/>
                </a:solidFill>
                <a:latin typeface="+mj-lt"/>
              </a:rPr>
              <a:t>Samen leven tot zijn eer.</a:t>
            </a:r>
          </a:p>
          <a:p>
            <a:endParaRPr lang="nl-NL" sz="2800" dirty="0">
              <a:solidFill>
                <a:schemeClr val="tx2"/>
              </a:solidFill>
              <a:latin typeface="+mj-lt"/>
            </a:endParaRPr>
          </a:p>
          <a:p>
            <a:r>
              <a:rPr lang="nl-NL" sz="2800" b="1" dirty="0">
                <a:solidFill>
                  <a:schemeClr val="accent6"/>
                </a:solidFill>
                <a:latin typeface="+mj-lt"/>
              </a:rPr>
              <a:t>Heel de wereld </a:t>
            </a:r>
            <a:r>
              <a:rPr lang="nl-NL" sz="2800" dirty="0">
                <a:solidFill>
                  <a:schemeClr val="tx2"/>
                </a:solidFill>
                <a:latin typeface="+mj-lt"/>
              </a:rPr>
              <a:t>moet het weten</a:t>
            </a:r>
          </a:p>
          <a:p>
            <a:r>
              <a:rPr lang="nl-NL" sz="2800" dirty="0">
                <a:solidFill>
                  <a:schemeClr val="tx2"/>
                </a:solidFill>
                <a:latin typeface="+mj-lt"/>
              </a:rPr>
              <a:t>Dat God niet veranderd is.</a:t>
            </a:r>
          </a:p>
          <a:p>
            <a:r>
              <a:rPr lang="nl-NL" sz="2800" dirty="0">
                <a:solidFill>
                  <a:schemeClr val="tx2"/>
                </a:solidFill>
                <a:latin typeface="+mj-lt"/>
              </a:rPr>
              <a:t>En zijn liefde als een lichtstraal</a:t>
            </a:r>
          </a:p>
          <a:p>
            <a:r>
              <a:rPr lang="nl-NL" sz="2800" dirty="0">
                <a:solidFill>
                  <a:schemeClr val="tx2"/>
                </a:solidFill>
                <a:latin typeface="+mj-lt"/>
              </a:rPr>
              <a:t>Doordringt in de duisternis.</a:t>
            </a:r>
          </a:p>
          <a:p>
            <a:r>
              <a:rPr lang="nl-NL" sz="2800" dirty="0" err="1">
                <a:solidFill>
                  <a:schemeClr val="tx2"/>
                </a:solidFill>
                <a:latin typeface="+mj-lt"/>
              </a:rPr>
              <a:t>'T</a:t>
            </a:r>
            <a:r>
              <a:rPr lang="nl-NL" sz="2800" dirty="0">
                <a:solidFill>
                  <a:schemeClr val="tx2"/>
                </a:solidFill>
                <a:latin typeface="+mj-lt"/>
              </a:rPr>
              <a:t> Werk van God is niet te keren</a:t>
            </a:r>
          </a:p>
          <a:p>
            <a:r>
              <a:rPr lang="nl-NL" sz="2800" dirty="0">
                <a:solidFill>
                  <a:schemeClr val="tx2"/>
                </a:solidFill>
                <a:latin typeface="+mj-lt"/>
              </a:rPr>
              <a:t>Omdat Hij er over waakt,</a:t>
            </a:r>
          </a:p>
          <a:p>
            <a:r>
              <a:rPr lang="nl-NL" sz="2800" dirty="0">
                <a:solidFill>
                  <a:schemeClr val="tx2"/>
                </a:solidFill>
                <a:latin typeface="+mj-lt"/>
              </a:rPr>
              <a:t>En de Geest doorbreekt de grenzen</a:t>
            </a:r>
          </a:p>
          <a:p>
            <a:r>
              <a:rPr lang="nl-NL" sz="2800" dirty="0">
                <a:solidFill>
                  <a:schemeClr val="tx2"/>
                </a:solidFill>
                <a:latin typeface="+mj-lt"/>
              </a:rPr>
              <a:t>Die door mensen zijn gemaakt.</a:t>
            </a:r>
          </a:p>
        </p:txBody>
      </p:sp>
      <p:pic>
        <p:nvPicPr>
          <p:cNvPr id="11" name="Afbeelding 10">
            <a:extLst>
              <a:ext uri="{FF2B5EF4-FFF2-40B4-BE49-F238E27FC236}">
                <a16:creationId xmlns:a16="http://schemas.microsoft.com/office/drawing/2014/main" id="{5612DDE5-66AD-4D70-9533-AC6F97042E8E}"/>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12" name="Afbeelding 11" descr="Afbeelding met vlieger, tekening, teken, shirt&#10;&#10;Automatisch gegenereerde beschrijving">
            <a:extLst>
              <a:ext uri="{FF2B5EF4-FFF2-40B4-BE49-F238E27FC236}">
                <a16:creationId xmlns:a16="http://schemas.microsoft.com/office/drawing/2014/main" id="{30DBC3AA-C040-42F8-967C-007D248D9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608" y="5818151"/>
            <a:ext cx="1180844" cy="944675"/>
          </a:xfrm>
          <a:prstGeom prst="rect">
            <a:avLst/>
          </a:prstGeom>
        </p:spPr>
      </p:pic>
    </p:spTree>
    <p:extLst>
      <p:ext uri="{BB962C8B-B14F-4D97-AF65-F5344CB8AC3E}">
        <p14:creationId xmlns:p14="http://schemas.microsoft.com/office/powerpoint/2010/main" val="70378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119 : 53</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3539430"/>
          </a:xfrm>
          <a:prstGeom prst="rect">
            <a:avLst/>
          </a:prstGeom>
          <a:noFill/>
        </p:spPr>
        <p:txBody>
          <a:bodyPr wrap="square" numCol="1" rtlCol="0">
            <a:spAutoFit/>
          </a:bodyPr>
          <a:lstStyle/>
          <a:p>
            <a:endParaRPr lang="nl-NL" sz="2800" dirty="0">
              <a:solidFill>
                <a:schemeClr val="tx2"/>
              </a:solidFill>
              <a:latin typeface="+mj-lt"/>
            </a:endParaRPr>
          </a:p>
          <a:p>
            <a:r>
              <a:rPr lang="nl-NL" sz="2800" dirty="0">
                <a:solidFill>
                  <a:schemeClr val="tx2"/>
                </a:solidFill>
                <a:latin typeface="+mj-lt"/>
              </a:rPr>
              <a:t>Uw woord is mij een lamp voor mijnen voet,</a:t>
            </a:r>
          </a:p>
          <a:p>
            <a:r>
              <a:rPr lang="nl-NL" sz="2800" dirty="0">
                <a:solidFill>
                  <a:schemeClr val="tx2"/>
                </a:solidFill>
                <a:latin typeface="+mj-lt"/>
              </a:rPr>
              <a:t>Mijn pad ten licht, om 't donker op te klaren.</a:t>
            </a:r>
          </a:p>
          <a:p>
            <a:r>
              <a:rPr lang="nl-NL" sz="2800" dirty="0">
                <a:solidFill>
                  <a:schemeClr val="tx2"/>
                </a:solidFill>
                <a:latin typeface="+mj-lt"/>
              </a:rPr>
              <a:t>Ik zwoer, en zal dit met een blij gemoed</a:t>
            </a:r>
          </a:p>
          <a:p>
            <a:r>
              <a:rPr lang="nl-NL" sz="2800" dirty="0">
                <a:solidFill>
                  <a:schemeClr val="tx2"/>
                </a:solidFill>
                <a:latin typeface="+mj-lt"/>
              </a:rPr>
              <a:t>Bevestigen, in al mijn levensjaren,</a:t>
            </a:r>
          </a:p>
          <a:p>
            <a:r>
              <a:rPr lang="nl-NL" sz="2800" dirty="0">
                <a:solidFill>
                  <a:schemeClr val="tx2"/>
                </a:solidFill>
                <a:latin typeface="+mj-lt"/>
              </a:rPr>
              <a:t>Dat ik Uw wet, die heilig is en goed,</a:t>
            </a:r>
          </a:p>
          <a:p>
            <a:r>
              <a:rPr lang="nl-NL" sz="2800" dirty="0">
                <a:solidFill>
                  <a:schemeClr val="tx2"/>
                </a:solidFill>
                <a:latin typeface="+mj-lt"/>
              </a:rPr>
              <a:t>Door Uw </a:t>
            </a:r>
            <a:r>
              <a:rPr lang="nl-NL" sz="2800" dirty="0" err="1">
                <a:solidFill>
                  <a:schemeClr val="tx2"/>
                </a:solidFill>
                <a:latin typeface="+mj-lt"/>
              </a:rPr>
              <a:t>genâ</a:t>
            </a:r>
            <a:r>
              <a:rPr lang="nl-NL" sz="2800" dirty="0">
                <a:solidFill>
                  <a:schemeClr val="tx2"/>
                </a:solidFill>
                <a:latin typeface="+mj-lt"/>
              </a:rPr>
              <a:t> bestendig zal bewaren.</a:t>
            </a:r>
          </a:p>
          <a:p>
            <a:endParaRPr lang="nl-NL" sz="2800" dirty="0">
              <a:solidFill>
                <a:schemeClr val="tx2"/>
              </a:solidFill>
              <a:latin typeface="+mj-lt"/>
            </a:endParaRPr>
          </a:p>
        </p:txBody>
      </p:sp>
      <p:pic>
        <p:nvPicPr>
          <p:cNvPr id="8" name="Afbeelding 7" descr="Afbeelding met vlieger, tekening, teken, shirt&#10;&#10;Automatisch gegenereerde beschrijving">
            <a:extLst>
              <a:ext uri="{FF2B5EF4-FFF2-40B4-BE49-F238E27FC236}">
                <a16:creationId xmlns:a16="http://schemas.microsoft.com/office/drawing/2014/main" id="{BAA18B42-08FF-4B93-819A-049479CFF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608" y="5818151"/>
            <a:ext cx="1180844" cy="944675"/>
          </a:xfrm>
          <a:prstGeom prst="rect">
            <a:avLst/>
          </a:prstGeom>
        </p:spPr>
      </p:pic>
      <p:pic>
        <p:nvPicPr>
          <p:cNvPr id="9" name="Afbeelding 8">
            <a:extLst>
              <a:ext uri="{FF2B5EF4-FFF2-40B4-BE49-F238E27FC236}">
                <a16:creationId xmlns:a16="http://schemas.microsoft.com/office/drawing/2014/main" id="{CA3AB38B-F239-42C5-A73D-8B938BD4B5D0}"/>
              </a:ext>
            </a:extLst>
          </p:cNvPr>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3" name="Afbeelding 2" descr="Afbeelding met water, object, zitten, tafel&#10;&#10;Automatisch gegenereerde beschrijving">
            <a:extLst>
              <a:ext uri="{FF2B5EF4-FFF2-40B4-BE49-F238E27FC236}">
                <a16:creationId xmlns:a16="http://schemas.microsoft.com/office/drawing/2014/main" id="{E8354879-9054-41AF-AF2B-FAEDC868274A}"/>
              </a:ext>
            </a:extLst>
          </p:cNvPr>
          <p:cNvPicPr>
            <a:picLocks noChangeAspect="1"/>
          </p:cNvPicPr>
          <p:nvPr/>
        </p:nvPicPr>
        <p:blipFill rotWithShape="1">
          <a:blip r:embed="rId5">
            <a:extLst>
              <a:ext uri="{28A0092B-C50C-407E-A947-70E740481C1C}">
                <a14:useLocalDpi xmlns:a14="http://schemas.microsoft.com/office/drawing/2010/main" val="0"/>
              </a:ext>
            </a:extLst>
          </a:blip>
          <a:srcRect l="23314" r="21521"/>
          <a:stretch/>
        </p:blipFill>
        <p:spPr>
          <a:xfrm>
            <a:off x="7747662" y="1310260"/>
            <a:ext cx="3623343" cy="43711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492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Lees je Bijbel, bid elke dag</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842466" y="1726112"/>
            <a:ext cx="10801438" cy="4464000"/>
          </a:xfrm>
          <a:prstGeom prst="rect">
            <a:avLst/>
          </a:prstGeom>
          <a:noFill/>
        </p:spPr>
        <p:txBody>
          <a:bodyPr wrap="square" numCol="2" rtlCol="0">
            <a:spAutoFit/>
          </a:bodyPr>
          <a:lstStyle/>
          <a:p>
            <a:endParaRPr lang="nl-NL" sz="2800" dirty="0">
              <a:solidFill>
                <a:schemeClr val="tx2"/>
              </a:solidFill>
              <a:latin typeface="+mj-lt"/>
            </a:endParaRPr>
          </a:p>
          <a:p>
            <a:r>
              <a:rPr lang="nl-NL" sz="2800" dirty="0">
                <a:solidFill>
                  <a:schemeClr val="tx2"/>
                </a:solidFill>
                <a:latin typeface="+mj-lt"/>
              </a:rPr>
              <a:t>Lees je Bijbel, </a:t>
            </a:r>
          </a:p>
          <a:p>
            <a:r>
              <a:rPr lang="nl-NL" sz="2800" dirty="0">
                <a:solidFill>
                  <a:schemeClr val="tx2"/>
                </a:solidFill>
                <a:latin typeface="+mj-lt"/>
              </a:rPr>
              <a:t>bid elke dag</a:t>
            </a:r>
          </a:p>
          <a:p>
            <a:r>
              <a:rPr lang="nl-NL" sz="2800" dirty="0">
                <a:solidFill>
                  <a:schemeClr val="tx2"/>
                </a:solidFill>
                <a:latin typeface="+mj-lt"/>
              </a:rPr>
              <a:t>dat je groeien mag.</a:t>
            </a:r>
          </a:p>
          <a:p>
            <a:endParaRPr lang="nl-NL" sz="2800" dirty="0">
              <a:solidFill>
                <a:schemeClr val="tx2"/>
              </a:solidFill>
              <a:latin typeface="+mj-lt"/>
            </a:endParaRPr>
          </a:p>
          <a:p>
            <a:r>
              <a:rPr lang="nl-NL" sz="2800" dirty="0">
                <a:solidFill>
                  <a:schemeClr val="accent6"/>
                </a:solidFill>
                <a:latin typeface="+mj-lt"/>
              </a:rPr>
              <a:t>Engels</a:t>
            </a:r>
          </a:p>
          <a:p>
            <a:r>
              <a:rPr lang="nl-NL" sz="2800" dirty="0">
                <a:solidFill>
                  <a:schemeClr val="tx2"/>
                </a:solidFill>
                <a:latin typeface="+mj-lt"/>
              </a:rPr>
              <a:t>Read </a:t>
            </a:r>
            <a:r>
              <a:rPr lang="nl-NL" sz="2800" dirty="0" err="1">
                <a:solidFill>
                  <a:schemeClr val="tx2"/>
                </a:solidFill>
                <a:latin typeface="+mj-lt"/>
              </a:rPr>
              <a:t>your</a:t>
            </a:r>
            <a:r>
              <a:rPr lang="nl-NL" sz="2800" dirty="0">
                <a:solidFill>
                  <a:schemeClr val="tx2"/>
                </a:solidFill>
                <a:latin typeface="+mj-lt"/>
              </a:rPr>
              <a:t> </a:t>
            </a:r>
            <a:r>
              <a:rPr lang="nl-NL" sz="2800" dirty="0" err="1">
                <a:solidFill>
                  <a:schemeClr val="tx2"/>
                </a:solidFill>
                <a:latin typeface="+mj-lt"/>
              </a:rPr>
              <a:t>bible</a:t>
            </a:r>
            <a:r>
              <a:rPr lang="nl-NL" sz="2800" dirty="0">
                <a:solidFill>
                  <a:schemeClr val="tx2"/>
                </a:solidFill>
                <a:latin typeface="+mj-lt"/>
              </a:rPr>
              <a:t>, </a:t>
            </a:r>
          </a:p>
          <a:p>
            <a:r>
              <a:rPr lang="nl-NL" sz="2800" dirty="0" err="1">
                <a:solidFill>
                  <a:schemeClr val="tx2"/>
                </a:solidFill>
                <a:latin typeface="+mj-lt"/>
              </a:rPr>
              <a:t>pray</a:t>
            </a:r>
            <a:r>
              <a:rPr lang="nl-NL" sz="2800" dirty="0">
                <a:solidFill>
                  <a:schemeClr val="tx2"/>
                </a:solidFill>
                <a:latin typeface="+mj-lt"/>
              </a:rPr>
              <a:t> </a:t>
            </a:r>
            <a:r>
              <a:rPr lang="nl-NL" sz="2800" dirty="0" err="1">
                <a:solidFill>
                  <a:schemeClr val="tx2"/>
                </a:solidFill>
                <a:latin typeface="+mj-lt"/>
              </a:rPr>
              <a:t>every</a:t>
            </a:r>
            <a:r>
              <a:rPr lang="nl-NL" sz="2800" dirty="0">
                <a:solidFill>
                  <a:schemeClr val="tx2"/>
                </a:solidFill>
                <a:latin typeface="+mj-lt"/>
              </a:rPr>
              <a:t> </a:t>
            </a:r>
            <a:r>
              <a:rPr lang="nl-NL" sz="2800" dirty="0" err="1">
                <a:solidFill>
                  <a:schemeClr val="tx2"/>
                </a:solidFill>
                <a:latin typeface="+mj-lt"/>
              </a:rPr>
              <a:t>day</a:t>
            </a:r>
            <a:r>
              <a:rPr lang="nl-NL" sz="2800" dirty="0">
                <a:solidFill>
                  <a:schemeClr val="tx2"/>
                </a:solidFill>
                <a:latin typeface="+mj-lt"/>
              </a:rPr>
              <a:t>,</a:t>
            </a:r>
          </a:p>
          <a:p>
            <a:r>
              <a:rPr lang="nl-NL" sz="2800" dirty="0" err="1">
                <a:solidFill>
                  <a:schemeClr val="tx2"/>
                </a:solidFill>
                <a:latin typeface="+mj-lt"/>
              </a:rPr>
              <a:t>if</a:t>
            </a:r>
            <a:r>
              <a:rPr lang="nl-NL" sz="2800" dirty="0">
                <a:solidFill>
                  <a:schemeClr val="tx2"/>
                </a:solidFill>
                <a:latin typeface="+mj-lt"/>
              </a:rPr>
              <a:t> </a:t>
            </a:r>
            <a:r>
              <a:rPr lang="nl-NL" sz="2800" dirty="0" err="1">
                <a:solidFill>
                  <a:schemeClr val="tx2"/>
                </a:solidFill>
                <a:latin typeface="+mj-lt"/>
              </a:rPr>
              <a:t>you</a:t>
            </a:r>
            <a:r>
              <a:rPr lang="nl-NL" sz="2800" dirty="0">
                <a:solidFill>
                  <a:schemeClr val="tx2"/>
                </a:solidFill>
                <a:latin typeface="+mj-lt"/>
              </a:rPr>
              <a:t> want </a:t>
            </a:r>
            <a:r>
              <a:rPr lang="nl-NL" sz="2800" dirty="0" err="1">
                <a:solidFill>
                  <a:schemeClr val="tx2"/>
                </a:solidFill>
                <a:latin typeface="+mj-lt"/>
              </a:rPr>
              <a:t>to</a:t>
            </a:r>
            <a:r>
              <a:rPr lang="nl-NL" sz="2800" dirty="0">
                <a:solidFill>
                  <a:schemeClr val="tx2"/>
                </a:solidFill>
                <a:latin typeface="+mj-lt"/>
              </a:rPr>
              <a:t> </a:t>
            </a:r>
            <a:r>
              <a:rPr lang="nl-NL" sz="2800" dirty="0" err="1">
                <a:solidFill>
                  <a:schemeClr val="tx2"/>
                </a:solidFill>
                <a:latin typeface="+mj-lt"/>
              </a:rPr>
              <a:t>grow</a:t>
            </a:r>
            <a:r>
              <a:rPr lang="nl-NL" sz="2800" dirty="0">
                <a:solidFill>
                  <a:schemeClr val="tx2"/>
                </a:solidFill>
                <a:latin typeface="+mj-lt"/>
              </a:rPr>
              <a:t>.</a:t>
            </a:r>
          </a:p>
          <a:p>
            <a:endParaRPr lang="nl-NL" sz="2800" dirty="0">
              <a:solidFill>
                <a:schemeClr val="tx2"/>
              </a:solidFill>
              <a:latin typeface="+mj-lt"/>
            </a:endParaRPr>
          </a:p>
          <a:p>
            <a:r>
              <a:rPr lang="nl-NL" sz="2800" dirty="0">
                <a:solidFill>
                  <a:schemeClr val="accent6"/>
                </a:solidFill>
                <a:latin typeface="+mj-lt"/>
              </a:rPr>
              <a:t>Spaans</a:t>
            </a:r>
          </a:p>
          <a:p>
            <a:r>
              <a:rPr lang="nl-NL" sz="2800" dirty="0">
                <a:solidFill>
                  <a:schemeClr val="tx2"/>
                </a:solidFill>
                <a:latin typeface="+mj-lt"/>
              </a:rPr>
              <a:t>Le la </a:t>
            </a:r>
            <a:r>
              <a:rPr lang="nl-NL" sz="2800" dirty="0" err="1">
                <a:solidFill>
                  <a:schemeClr val="tx2"/>
                </a:solidFill>
                <a:latin typeface="+mj-lt"/>
              </a:rPr>
              <a:t>Biblia</a:t>
            </a:r>
            <a:r>
              <a:rPr lang="nl-NL" sz="2800" dirty="0">
                <a:solidFill>
                  <a:schemeClr val="tx2"/>
                </a:solidFill>
                <a:latin typeface="+mj-lt"/>
              </a:rPr>
              <a:t> y </a:t>
            </a:r>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cada</a:t>
            </a:r>
            <a:r>
              <a:rPr lang="nl-NL" sz="2800" dirty="0">
                <a:solidFill>
                  <a:schemeClr val="tx2"/>
                </a:solidFill>
                <a:latin typeface="+mj-lt"/>
              </a:rPr>
              <a:t> día</a:t>
            </a:r>
          </a:p>
          <a:p>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cada</a:t>
            </a:r>
            <a:r>
              <a:rPr lang="nl-NL" sz="2800" dirty="0">
                <a:solidFill>
                  <a:schemeClr val="tx2"/>
                </a:solidFill>
                <a:latin typeface="+mj-lt"/>
              </a:rPr>
              <a:t> día, </a:t>
            </a:r>
          </a:p>
          <a:p>
            <a:r>
              <a:rPr lang="nl-NL" sz="2800" dirty="0">
                <a:solidFill>
                  <a:schemeClr val="tx2"/>
                </a:solidFill>
                <a:latin typeface="+mj-lt"/>
              </a:rPr>
              <a:t>si </a:t>
            </a:r>
            <a:r>
              <a:rPr lang="nl-NL" sz="2800" dirty="0" err="1">
                <a:solidFill>
                  <a:schemeClr val="tx2"/>
                </a:solidFill>
                <a:latin typeface="+mj-lt"/>
              </a:rPr>
              <a:t>quieres</a:t>
            </a:r>
            <a:r>
              <a:rPr lang="nl-NL" sz="2800" dirty="0">
                <a:solidFill>
                  <a:schemeClr val="tx2"/>
                </a:solidFill>
                <a:latin typeface="+mj-lt"/>
              </a:rPr>
              <a:t> </a:t>
            </a:r>
            <a:r>
              <a:rPr lang="nl-NL" sz="2800" dirty="0" err="1">
                <a:solidFill>
                  <a:schemeClr val="tx2"/>
                </a:solidFill>
                <a:latin typeface="+mj-lt"/>
              </a:rPr>
              <a:t>crecer</a:t>
            </a:r>
            <a:r>
              <a:rPr lang="nl-NL" sz="2800" dirty="0">
                <a:solidFill>
                  <a:schemeClr val="tx2"/>
                </a:solidFill>
                <a:latin typeface="+mj-lt"/>
              </a:rPr>
              <a:t>.   </a:t>
            </a:r>
          </a:p>
          <a:p>
            <a:r>
              <a:rPr lang="nl-NL" sz="2800" dirty="0">
                <a:solidFill>
                  <a:schemeClr val="tx2"/>
                </a:solidFill>
                <a:latin typeface="+mj-lt"/>
              </a:rPr>
              <a:t>  </a:t>
            </a:r>
          </a:p>
          <a:p>
            <a:r>
              <a:rPr lang="nl-NL" sz="2800" dirty="0">
                <a:solidFill>
                  <a:schemeClr val="accent6"/>
                </a:solidFill>
                <a:latin typeface="+mj-lt"/>
              </a:rPr>
              <a:t>Uitspraak</a:t>
            </a:r>
            <a:r>
              <a:rPr lang="nl-NL" sz="2800" dirty="0">
                <a:solidFill>
                  <a:schemeClr val="tx2"/>
                </a:solidFill>
                <a:latin typeface="+mj-lt"/>
              </a:rPr>
              <a:t>:</a:t>
            </a:r>
          </a:p>
          <a:p>
            <a:r>
              <a:rPr lang="nl-NL" sz="2800" dirty="0">
                <a:solidFill>
                  <a:schemeClr val="tx2"/>
                </a:solidFill>
                <a:latin typeface="+mj-lt"/>
              </a:rPr>
              <a:t>Lee la </a:t>
            </a:r>
            <a:r>
              <a:rPr lang="nl-NL" sz="2800" dirty="0" err="1">
                <a:solidFill>
                  <a:schemeClr val="tx2"/>
                </a:solidFill>
                <a:latin typeface="+mj-lt"/>
              </a:rPr>
              <a:t>Bieblia</a:t>
            </a:r>
            <a:r>
              <a:rPr lang="nl-NL" sz="2800" dirty="0">
                <a:solidFill>
                  <a:schemeClr val="tx2"/>
                </a:solidFill>
                <a:latin typeface="+mj-lt"/>
              </a:rPr>
              <a:t> </a:t>
            </a:r>
            <a:r>
              <a:rPr lang="nl-NL" sz="2800" dirty="0" err="1">
                <a:solidFill>
                  <a:schemeClr val="tx2"/>
                </a:solidFill>
                <a:latin typeface="+mj-lt"/>
              </a:rPr>
              <a:t>jora</a:t>
            </a:r>
            <a:r>
              <a:rPr lang="nl-NL" sz="2800" dirty="0">
                <a:solidFill>
                  <a:schemeClr val="tx2"/>
                </a:solidFill>
                <a:latin typeface="+mj-lt"/>
              </a:rPr>
              <a:t> </a:t>
            </a:r>
            <a:r>
              <a:rPr lang="nl-NL" sz="2800" dirty="0" err="1">
                <a:solidFill>
                  <a:schemeClr val="tx2"/>
                </a:solidFill>
                <a:latin typeface="+mj-lt"/>
              </a:rPr>
              <a:t>kada</a:t>
            </a:r>
            <a:r>
              <a:rPr lang="nl-NL" sz="2800" dirty="0">
                <a:solidFill>
                  <a:schemeClr val="tx2"/>
                </a:solidFill>
                <a:latin typeface="+mj-lt"/>
              </a:rPr>
              <a:t> dia</a:t>
            </a:r>
          </a:p>
          <a:p>
            <a:r>
              <a:rPr lang="nl-NL" sz="2800" dirty="0" err="1">
                <a:solidFill>
                  <a:schemeClr val="tx2"/>
                </a:solidFill>
                <a:latin typeface="+mj-lt"/>
              </a:rPr>
              <a:t>ora</a:t>
            </a:r>
            <a:r>
              <a:rPr lang="nl-NL" sz="2800" dirty="0">
                <a:solidFill>
                  <a:schemeClr val="tx2"/>
                </a:solidFill>
                <a:latin typeface="+mj-lt"/>
              </a:rPr>
              <a:t> </a:t>
            </a:r>
            <a:r>
              <a:rPr lang="nl-NL" sz="2800" dirty="0" err="1">
                <a:solidFill>
                  <a:schemeClr val="tx2"/>
                </a:solidFill>
                <a:latin typeface="+mj-lt"/>
              </a:rPr>
              <a:t>kada</a:t>
            </a:r>
            <a:r>
              <a:rPr lang="nl-NL" sz="2800" dirty="0">
                <a:solidFill>
                  <a:schemeClr val="tx2"/>
                </a:solidFill>
                <a:latin typeface="+mj-lt"/>
              </a:rPr>
              <a:t> dia,</a:t>
            </a:r>
          </a:p>
          <a:p>
            <a:r>
              <a:rPr lang="nl-NL" sz="2800" dirty="0" err="1">
                <a:solidFill>
                  <a:schemeClr val="tx2"/>
                </a:solidFill>
                <a:latin typeface="+mj-lt"/>
              </a:rPr>
              <a:t>Sie</a:t>
            </a:r>
            <a:r>
              <a:rPr lang="nl-NL" sz="2800" dirty="0">
                <a:solidFill>
                  <a:schemeClr val="tx2"/>
                </a:solidFill>
                <a:latin typeface="+mj-lt"/>
              </a:rPr>
              <a:t> </a:t>
            </a:r>
            <a:r>
              <a:rPr lang="nl-NL" sz="2800" dirty="0" err="1">
                <a:solidFill>
                  <a:schemeClr val="tx2"/>
                </a:solidFill>
                <a:latin typeface="+mj-lt"/>
              </a:rPr>
              <a:t>keeres</a:t>
            </a:r>
            <a:r>
              <a:rPr lang="nl-NL" sz="2800" dirty="0">
                <a:solidFill>
                  <a:schemeClr val="tx2"/>
                </a:solidFill>
                <a:latin typeface="+mj-lt"/>
              </a:rPr>
              <a:t> </a:t>
            </a:r>
            <a:r>
              <a:rPr lang="nl-NL" sz="2800" dirty="0" err="1">
                <a:solidFill>
                  <a:schemeClr val="tx2"/>
                </a:solidFill>
                <a:latin typeface="+mj-lt"/>
              </a:rPr>
              <a:t>kreeser</a:t>
            </a:r>
            <a:r>
              <a:rPr lang="nl-NL" sz="2800" dirty="0">
                <a:solidFill>
                  <a:schemeClr val="tx2"/>
                </a:solidFill>
                <a:latin typeface="+mj-lt"/>
              </a:rPr>
              <a:t>.</a:t>
            </a:r>
          </a:p>
        </p:txBody>
      </p:sp>
      <p:pic>
        <p:nvPicPr>
          <p:cNvPr id="8" name="Afbeelding 7" descr="Afbeelding met vlieger, tekening, teken, shirt&#10;&#10;Automatisch gegenereerde beschrijving">
            <a:extLst>
              <a:ext uri="{FF2B5EF4-FFF2-40B4-BE49-F238E27FC236}">
                <a16:creationId xmlns:a16="http://schemas.microsoft.com/office/drawing/2014/main" id="{1880A841-0A27-4DC3-9170-8DE4BA833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214" y="5771493"/>
            <a:ext cx="1180844" cy="944675"/>
          </a:xfrm>
          <a:prstGeom prst="rect">
            <a:avLst/>
          </a:prstGeom>
        </p:spPr>
      </p:pic>
      <p:pic>
        <p:nvPicPr>
          <p:cNvPr id="9" name="Afbeelding 8">
            <a:extLst>
              <a:ext uri="{FF2B5EF4-FFF2-40B4-BE49-F238E27FC236}">
                <a16:creationId xmlns:a16="http://schemas.microsoft.com/office/drawing/2014/main" id="{4803949F-E6DA-4273-94E2-EF63137E312D}"/>
              </a:ext>
            </a:extLst>
          </p:cNvPr>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spTree>
    <p:extLst>
      <p:ext uri="{BB962C8B-B14F-4D97-AF65-F5344CB8AC3E}">
        <p14:creationId xmlns:p14="http://schemas.microsoft.com/office/powerpoint/2010/main" val="1525800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Ja, God is goed</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155494" y="2116293"/>
            <a:ext cx="10801438" cy="4524315"/>
          </a:xfrm>
          <a:prstGeom prst="rect">
            <a:avLst/>
          </a:prstGeom>
          <a:noFill/>
        </p:spPr>
        <p:txBody>
          <a:bodyPr wrap="square" numCol="2" rtlCol="0">
            <a:spAutoFit/>
          </a:bodyPr>
          <a:lstStyle/>
          <a:p>
            <a:r>
              <a:rPr lang="nl-NL" sz="3200" dirty="0">
                <a:solidFill>
                  <a:schemeClr val="accent6"/>
                </a:solidFill>
                <a:latin typeface="+mj-lt"/>
              </a:rPr>
              <a:t>Nederlands</a:t>
            </a:r>
            <a:r>
              <a:rPr lang="nl-NL" sz="3200" dirty="0">
                <a:solidFill>
                  <a:schemeClr val="tx2"/>
                </a:solidFill>
                <a:latin typeface="+mj-lt"/>
              </a:rPr>
              <a:t>	</a:t>
            </a:r>
          </a:p>
          <a:p>
            <a:r>
              <a:rPr lang="nl-NL" sz="3200" dirty="0">
                <a:solidFill>
                  <a:schemeClr val="tx2"/>
                </a:solidFill>
                <a:latin typeface="+mj-lt"/>
              </a:rPr>
              <a:t>Ja, God is goed (3x)	</a:t>
            </a:r>
          </a:p>
          <a:p>
            <a:r>
              <a:rPr lang="nl-NL" sz="3200" dirty="0">
                <a:solidFill>
                  <a:schemeClr val="tx2"/>
                </a:solidFill>
                <a:latin typeface="+mj-lt"/>
              </a:rPr>
              <a:t>God is goed voor mij.</a:t>
            </a:r>
          </a:p>
          <a:p>
            <a:endParaRPr lang="nl-NL" sz="3200" dirty="0">
              <a:solidFill>
                <a:schemeClr val="tx2"/>
              </a:solidFill>
              <a:latin typeface="+mj-lt"/>
            </a:endParaRPr>
          </a:p>
          <a:p>
            <a:r>
              <a:rPr lang="nl-NL" sz="3200" dirty="0">
                <a:solidFill>
                  <a:schemeClr val="accent6"/>
                </a:solidFill>
                <a:latin typeface="+mj-lt"/>
              </a:rPr>
              <a:t>Engels	</a:t>
            </a:r>
          </a:p>
          <a:p>
            <a:r>
              <a:rPr lang="nl-NL" sz="3200" dirty="0">
                <a:solidFill>
                  <a:schemeClr val="tx2"/>
                </a:solidFill>
                <a:latin typeface="+mj-lt"/>
              </a:rPr>
              <a:t>Yes, God is goed (3x)</a:t>
            </a:r>
          </a:p>
          <a:p>
            <a:r>
              <a:rPr lang="nl-NL" sz="3200" dirty="0">
                <a:solidFill>
                  <a:schemeClr val="tx2"/>
                </a:solidFill>
                <a:latin typeface="+mj-lt"/>
              </a:rPr>
              <a:t>God is </a:t>
            </a:r>
            <a:r>
              <a:rPr lang="nl-NL" sz="3200" dirty="0" err="1">
                <a:solidFill>
                  <a:schemeClr val="tx2"/>
                </a:solidFill>
                <a:latin typeface="+mj-lt"/>
              </a:rPr>
              <a:t>good</a:t>
            </a:r>
            <a:r>
              <a:rPr lang="nl-NL" sz="3200" dirty="0">
                <a:solidFill>
                  <a:schemeClr val="tx2"/>
                </a:solidFill>
                <a:latin typeface="+mj-lt"/>
              </a:rPr>
              <a:t> </a:t>
            </a:r>
            <a:r>
              <a:rPr lang="nl-NL" sz="3200" dirty="0" err="1">
                <a:solidFill>
                  <a:schemeClr val="tx2"/>
                </a:solidFill>
                <a:latin typeface="+mj-lt"/>
              </a:rPr>
              <a:t>for</a:t>
            </a:r>
            <a:r>
              <a:rPr lang="nl-NL" sz="3200" dirty="0">
                <a:solidFill>
                  <a:schemeClr val="tx2"/>
                </a:solidFill>
                <a:latin typeface="+mj-lt"/>
              </a:rPr>
              <a:t> me.</a:t>
            </a:r>
          </a:p>
          <a:p>
            <a:endParaRPr lang="nl-NL" sz="3200" dirty="0">
              <a:solidFill>
                <a:schemeClr val="tx2"/>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endParaRPr lang="nl-NL" sz="3200" dirty="0">
              <a:solidFill>
                <a:schemeClr val="accent6"/>
              </a:solidFill>
              <a:latin typeface="+mj-lt"/>
            </a:endParaRPr>
          </a:p>
          <a:p>
            <a:r>
              <a:rPr lang="nl-NL" sz="3200" dirty="0">
                <a:solidFill>
                  <a:schemeClr val="accent6"/>
                </a:solidFill>
                <a:latin typeface="+mj-lt"/>
              </a:rPr>
              <a:t>Duits	</a:t>
            </a:r>
          </a:p>
          <a:p>
            <a:r>
              <a:rPr lang="nl-NL" sz="3200" dirty="0">
                <a:solidFill>
                  <a:schemeClr val="tx2"/>
                </a:solidFill>
                <a:latin typeface="+mj-lt"/>
              </a:rPr>
              <a:t>Ja, </a:t>
            </a:r>
            <a:r>
              <a:rPr lang="nl-NL" sz="3200" dirty="0" err="1">
                <a:solidFill>
                  <a:schemeClr val="tx2"/>
                </a:solidFill>
                <a:latin typeface="+mj-lt"/>
              </a:rPr>
              <a:t>Gott</a:t>
            </a:r>
            <a:r>
              <a:rPr lang="nl-NL" sz="3200" dirty="0">
                <a:solidFill>
                  <a:schemeClr val="tx2"/>
                </a:solidFill>
                <a:latin typeface="+mj-lt"/>
              </a:rPr>
              <a:t> </a:t>
            </a:r>
            <a:r>
              <a:rPr lang="nl-NL" sz="3200" dirty="0" err="1">
                <a:solidFill>
                  <a:schemeClr val="tx2"/>
                </a:solidFill>
                <a:latin typeface="+mj-lt"/>
              </a:rPr>
              <a:t>ist</a:t>
            </a:r>
            <a:r>
              <a:rPr lang="nl-NL" sz="3200" dirty="0">
                <a:solidFill>
                  <a:schemeClr val="tx2"/>
                </a:solidFill>
                <a:latin typeface="+mj-lt"/>
              </a:rPr>
              <a:t> gut (3x)</a:t>
            </a:r>
          </a:p>
          <a:p>
            <a:r>
              <a:rPr lang="nl-NL" sz="3200" dirty="0" err="1">
                <a:solidFill>
                  <a:schemeClr val="tx2"/>
                </a:solidFill>
                <a:latin typeface="+mj-lt"/>
              </a:rPr>
              <a:t>Gott</a:t>
            </a:r>
            <a:r>
              <a:rPr lang="nl-NL" sz="3200" dirty="0">
                <a:solidFill>
                  <a:schemeClr val="tx2"/>
                </a:solidFill>
                <a:latin typeface="+mj-lt"/>
              </a:rPr>
              <a:t> </a:t>
            </a:r>
            <a:r>
              <a:rPr lang="nl-NL" sz="3200" dirty="0" err="1">
                <a:solidFill>
                  <a:schemeClr val="tx2"/>
                </a:solidFill>
                <a:latin typeface="+mj-lt"/>
              </a:rPr>
              <a:t>ist</a:t>
            </a:r>
            <a:r>
              <a:rPr lang="nl-NL" sz="3200" dirty="0">
                <a:solidFill>
                  <a:schemeClr val="tx2"/>
                </a:solidFill>
                <a:latin typeface="+mj-lt"/>
              </a:rPr>
              <a:t> gut </a:t>
            </a:r>
            <a:r>
              <a:rPr lang="nl-NL" sz="3200" dirty="0" err="1">
                <a:solidFill>
                  <a:schemeClr val="tx2"/>
                </a:solidFill>
                <a:latin typeface="+mj-lt"/>
              </a:rPr>
              <a:t>für</a:t>
            </a:r>
            <a:r>
              <a:rPr lang="nl-NL" sz="3200" dirty="0">
                <a:solidFill>
                  <a:schemeClr val="tx2"/>
                </a:solidFill>
                <a:latin typeface="+mj-lt"/>
              </a:rPr>
              <a:t> </a:t>
            </a:r>
            <a:r>
              <a:rPr lang="nl-NL" sz="3200" dirty="0" err="1">
                <a:solidFill>
                  <a:schemeClr val="tx2"/>
                </a:solidFill>
                <a:latin typeface="+mj-lt"/>
              </a:rPr>
              <a:t>mich</a:t>
            </a:r>
            <a:r>
              <a:rPr lang="nl-NL" sz="3200" dirty="0">
                <a:solidFill>
                  <a:schemeClr val="tx2"/>
                </a:solidFill>
                <a:latin typeface="+mj-lt"/>
              </a:rPr>
              <a:t>.</a:t>
            </a:r>
          </a:p>
        </p:txBody>
      </p:sp>
      <p:pic>
        <p:nvPicPr>
          <p:cNvPr id="8" name="Afbeelding 7" descr="Afbeelding met vlieger, tekening, teken, shirt&#10;&#10;Automatisch gegenereerde beschrijving">
            <a:extLst>
              <a:ext uri="{FF2B5EF4-FFF2-40B4-BE49-F238E27FC236}">
                <a16:creationId xmlns:a16="http://schemas.microsoft.com/office/drawing/2014/main" id="{CEF576F1-841F-41AC-80AD-ED7CED1F8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608" y="5818151"/>
            <a:ext cx="1180844" cy="944675"/>
          </a:xfrm>
          <a:prstGeom prst="rect">
            <a:avLst/>
          </a:prstGeom>
        </p:spPr>
      </p:pic>
      <p:pic>
        <p:nvPicPr>
          <p:cNvPr id="9" name="Afbeelding 8">
            <a:extLst>
              <a:ext uri="{FF2B5EF4-FFF2-40B4-BE49-F238E27FC236}">
                <a16:creationId xmlns:a16="http://schemas.microsoft.com/office/drawing/2014/main" id="{43409F5F-A662-4D76-A338-F70D7A69CF2F}"/>
              </a:ext>
            </a:extLst>
          </p:cNvPr>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spTree>
    <p:extLst>
      <p:ext uri="{BB962C8B-B14F-4D97-AF65-F5344CB8AC3E}">
        <p14:creationId xmlns:p14="http://schemas.microsoft.com/office/powerpoint/2010/main" val="2698998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Ja, God is goed</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089892" y="2160101"/>
            <a:ext cx="10801438" cy="4031873"/>
          </a:xfrm>
          <a:prstGeom prst="rect">
            <a:avLst/>
          </a:prstGeom>
          <a:noFill/>
        </p:spPr>
        <p:txBody>
          <a:bodyPr wrap="square" numCol="2" rtlCol="0">
            <a:spAutoFit/>
          </a:bodyPr>
          <a:lstStyle/>
          <a:p>
            <a:r>
              <a:rPr lang="nl-NL" sz="3200" dirty="0">
                <a:solidFill>
                  <a:schemeClr val="accent6"/>
                </a:solidFill>
                <a:latin typeface="+mj-lt"/>
              </a:rPr>
              <a:t>Frans	</a:t>
            </a:r>
          </a:p>
          <a:p>
            <a:r>
              <a:rPr lang="nl-NL" sz="3200" dirty="0" err="1">
                <a:solidFill>
                  <a:schemeClr val="tx2"/>
                </a:solidFill>
                <a:latin typeface="+mj-lt"/>
              </a:rPr>
              <a:t>Oui</a:t>
            </a:r>
            <a:r>
              <a:rPr lang="nl-NL" sz="3200" dirty="0">
                <a:solidFill>
                  <a:schemeClr val="tx2"/>
                </a:solidFill>
                <a:latin typeface="+mj-lt"/>
              </a:rPr>
              <a:t>, </a:t>
            </a:r>
            <a:r>
              <a:rPr lang="nl-NL" sz="3200" dirty="0" err="1">
                <a:solidFill>
                  <a:schemeClr val="tx2"/>
                </a:solidFill>
                <a:latin typeface="+mj-lt"/>
              </a:rPr>
              <a:t>Dieu</a:t>
            </a:r>
            <a:r>
              <a:rPr lang="nl-NL" sz="3200" dirty="0">
                <a:solidFill>
                  <a:schemeClr val="tx2"/>
                </a:solidFill>
                <a:latin typeface="+mj-lt"/>
              </a:rPr>
              <a:t> </a:t>
            </a:r>
            <a:r>
              <a:rPr lang="nl-NL" sz="3200" dirty="0" err="1">
                <a:solidFill>
                  <a:schemeClr val="tx2"/>
                </a:solidFill>
                <a:latin typeface="+mj-lt"/>
              </a:rPr>
              <a:t>est</a:t>
            </a:r>
            <a:r>
              <a:rPr lang="nl-NL" sz="3200" dirty="0">
                <a:solidFill>
                  <a:schemeClr val="tx2"/>
                </a:solidFill>
                <a:latin typeface="+mj-lt"/>
              </a:rPr>
              <a:t> bon (3x)</a:t>
            </a:r>
          </a:p>
          <a:p>
            <a:r>
              <a:rPr lang="nl-NL" sz="3200" dirty="0" err="1">
                <a:solidFill>
                  <a:schemeClr val="tx2"/>
                </a:solidFill>
                <a:latin typeface="+mj-lt"/>
              </a:rPr>
              <a:t>Dieu</a:t>
            </a:r>
            <a:r>
              <a:rPr lang="nl-NL" sz="3200" dirty="0">
                <a:solidFill>
                  <a:schemeClr val="tx2"/>
                </a:solidFill>
                <a:latin typeface="+mj-lt"/>
              </a:rPr>
              <a:t> </a:t>
            </a:r>
            <a:r>
              <a:rPr lang="nl-NL" sz="3200" dirty="0" err="1">
                <a:solidFill>
                  <a:schemeClr val="tx2"/>
                </a:solidFill>
                <a:latin typeface="+mj-lt"/>
              </a:rPr>
              <a:t>est</a:t>
            </a:r>
            <a:r>
              <a:rPr lang="nl-NL" sz="3200" dirty="0">
                <a:solidFill>
                  <a:schemeClr val="tx2"/>
                </a:solidFill>
                <a:latin typeface="+mj-lt"/>
              </a:rPr>
              <a:t> bon pour </a:t>
            </a:r>
            <a:r>
              <a:rPr lang="nl-NL" sz="3200" dirty="0" err="1">
                <a:solidFill>
                  <a:schemeClr val="tx2"/>
                </a:solidFill>
                <a:latin typeface="+mj-lt"/>
              </a:rPr>
              <a:t>moi</a:t>
            </a:r>
            <a:r>
              <a:rPr lang="nl-NL" sz="3200" dirty="0">
                <a:solidFill>
                  <a:schemeClr val="tx2"/>
                </a:solidFill>
                <a:latin typeface="+mj-lt"/>
              </a:rPr>
              <a:t>.</a:t>
            </a:r>
          </a:p>
          <a:p>
            <a:endParaRPr lang="nl-NL" sz="3200" dirty="0">
              <a:solidFill>
                <a:schemeClr val="tx2"/>
              </a:solidFill>
              <a:latin typeface="+mj-lt"/>
            </a:endParaRPr>
          </a:p>
          <a:p>
            <a:r>
              <a:rPr lang="nl-NL" sz="3200" dirty="0">
                <a:solidFill>
                  <a:schemeClr val="accent6"/>
                </a:solidFill>
                <a:latin typeface="+mj-lt"/>
              </a:rPr>
              <a:t>Italiaans</a:t>
            </a:r>
          </a:p>
          <a:p>
            <a:r>
              <a:rPr lang="nl-NL" sz="3200" dirty="0" err="1">
                <a:solidFill>
                  <a:schemeClr val="tx2"/>
                </a:solidFill>
                <a:latin typeface="+mj-lt"/>
              </a:rPr>
              <a:t>Sì</a:t>
            </a:r>
            <a:r>
              <a:rPr lang="nl-NL" sz="3200" dirty="0">
                <a:solidFill>
                  <a:schemeClr val="tx2"/>
                </a:solidFill>
                <a:latin typeface="+mj-lt"/>
              </a:rPr>
              <a:t>, </a:t>
            </a:r>
            <a:r>
              <a:rPr lang="nl-NL" sz="3200" dirty="0" err="1">
                <a:solidFill>
                  <a:schemeClr val="tx2"/>
                </a:solidFill>
                <a:latin typeface="+mj-lt"/>
              </a:rPr>
              <a:t>Dio</a:t>
            </a:r>
            <a:r>
              <a:rPr lang="nl-NL" sz="3200" dirty="0">
                <a:solidFill>
                  <a:schemeClr val="tx2"/>
                </a:solidFill>
                <a:latin typeface="+mj-lt"/>
              </a:rPr>
              <a:t> è </a:t>
            </a:r>
            <a:r>
              <a:rPr lang="nl-NL" sz="3200" dirty="0" err="1">
                <a:solidFill>
                  <a:schemeClr val="tx2"/>
                </a:solidFill>
                <a:latin typeface="+mj-lt"/>
              </a:rPr>
              <a:t>buono</a:t>
            </a:r>
            <a:r>
              <a:rPr lang="nl-NL" sz="3200" dirty="0">
                <a:solidFill>
                  <a:schemeClr val="tx2"/>
                </a:solidFill>
                <a:latin typeface="+mj-lt"/>
              </a:rPr>
              <a:t> (3x)</a:t>
            </a:r>
          </a:p>
          <a:p>
            <a:r>
              <a:rPr lang="nl-NL" sz="3200" dirty="0" err="1">
                <a:solidFill>
                  <a:schemeClr val="tx2"/>
                </a:solidFill>
                <a:latin typeface="+mj-lt"/>
              </a:rPr>
              <a:t>Dio</a:t>
            </a:r>
            <a:r>
              <a:rPr lang="nl-NL" sz="3200" dirty="0">
                <a:solidFill>
                  <a:schemeClr val="tx2"/>
                </a:solidFill>
                <a:latin typeface="+mj-lt"/>
              </a:rPr>
              <a:t> è </a:t>
            </a:r>
            <a:r>
              <a:rPr lang="nl-NL" sz="3200" dirty="0" err="1">
                <a:solidFill>
                  <a:schemeClr val="tx2"/>
                </a:solidFill>
                <a:latin typeface="+mj-lt"/>
              </a:rPr>
              <a:t>buon</a:t>
            </a:r>
            <a:r>
              <a:rPr lang="nl-NL" sz="3200" dirty="0">
                <a:solidFill>
                  <a:schemeClr val="tx2"/>
                </a:solidFill>
                <a:latin typeface="+mj-lt"/>
              </a:rPr>
              <a:t> per me.</a:t>
            </a:r>
          </a:p>
          <a:p>
            <a:endParaRPr lang="nl-NL" sz="3200" dirty="0">
              <a:solidFill>
                <a:schemeClr val="tx2"/>
              </a:solidFill>
              <a:latin typeface="+mj-lt"/>
            </a:endParaRPr>
          </a:p>
          <a:p>
            <a:r>
              <a:rPr lang="nl-NL" sz="3200" dirty="0">
                <a:solidFill>
                  <a:schemeClr val="accent6"/>
                </a:solidFill>
                <a:latin typeface="+mj-lt"/>
              </a:rPr>
              <a:t>Russisch</a:t>
            </a:r>
          </a:p>
          <a:p>
            <a:r>
              <a:rPr lang="az-Cyrl-AZ" sz="3200" dirty="0">
                <a:solidFill>
                  <a:schemeClr val="tx2"/>
                </a:solidFill>
                <a:latin typeface="+mj-lt"/>
              </a:rPr>
              <a:t>Да, Бог хорош</a:t>
            </a:r>
            <a:endParaRPr lang="nl-NL" sz="3200" dirty="0">
              <a:solidFill>
                <a:schemeClr val="tx2"/>
              </a:solidFill>
              <a:latin typeface="+mj-lt"/>
            </a:endParaRPr>
          </a:p>
          <a:p>
            <a:r>
              <a:rPr lang="az-Cyrl-AZ" sz="3200" dirty="0">
                <a:solidFill>
                  <a:schemeClr val="tx2"/>
                </a:solidFill>
                <a:latin typeface="+mj-lt"/>
              </a:rPr>
              <a:t>Бог хорош для нас.</a:t>
            </a:r>
          </a:p>
          <a:p>
            <a:endParaRPr lang="az-Cyrl-AZ" sz="3200" dirty="0">
              <a:solidFill>
                <a:schemeClr val="tx2"/>
              </a:solidFill>
              <a:latin typeface="+mj-lt"/>
            </a:endParaRPr>
          </a:p>
          <a:p>
            <a:r>
              <a:rPr lang="nl-NL" sz="3200" dirty="0">
                <a:solidFill>
                  <a:schemeClr val="accent6"/>
                </a:solidFill>
                <a:latin typeface="+mj-lt"/>
              </a:rPr>
              <a:t>Uitspraak</a:t>
            </a:r>
            <a:r>
              <a:rPr lang="nl-NL" sz="3200" dirty="0">
                <a:solidFill>
                  <a:schemeClr val="tx2"/>
                </a:solidFill>
                <a:latin typeface="+mj-lt"/>
              </a:rPr>
              <a:t>:</a:t>
            </a:r>
          </a:p>
          <a:p>
            <a:r>
              <a:rPr lang="nl-NL" sz="3200" dirty="0">
                <a:solidFill>
                  <a:schemeClr val="tx2"/>
                </a:solidFill>
                <a:latin typeface="+mj-lt"/>
              </a:rPr>
              <a:t>Da Bok </a:t>
            </a:r>
            <a:r>
              <a:rPr lang="nl-NL" sz="3200" dirty="0" err="1">
                <a:solidFill>
                  <a:schemeClr val="tx2"/>
                </a:solidFill>
                <a:latin typeface="+mj-lt"/>
              </a:rPr>
              <a:t>garosj</a:t>
            </a:r>
            <a:r>
              <a:rPr lang="nl-NL" sz="3200" dirty="0">
                <a:solidFill>
                  <a:schemeClr val="tx2"/>
                </a:solidFill>
                <a:latin typeface="+mj-lt"/>
              </a:rPr>
              <a:t> (3x)	</a:t>
            </a:r>
          </a:p>
          <a:p>
            <a:r>
              <a:rPr lang="nl-NL" sz="3200" dirty="0">
                <a:solidFill>
                  <a:schemeClr val="tx2"/>
                </a:solidFill>
                <a:latin typeface="+mj-lt"/>
              </a:rPr>
              <a:t>Bok </a:t>
            </a:r>
            <a:r>
              <a:rPr lang="nl-NL" sz="3200" dirty="0" err="1">
                <a:solidFill>
                  <a:schemeClr val="tx2"/>
                </a:solidFill>
                <a:latin typeface="+mj-lt"/>
              </a:rPr>
              <a:t>garosj</a:t>
            </a:r>
            <a:r>
              <a:rPr lang="nl-NL" sz="3200" dirty="0">
                <a:solidFill>
                  <a:schemeClr val="tx2"/>
                </a:solidFill>
                <a:latin typeface="+mj-lt"/>
              </a:rPr>
              <a:t> </a:t>
            </a:r>
            <a:r>
              <a:rPr lang="nl-NL" sz="3200" dirty="0" err="1">
                <a:solidFill>
                  <a:schemeClr val="tx2"/>
                </a:solidFill>
                <a:latin typeface="+mj-lt"/>
              </a:rPr>
              <a:t>dlja</a:t>
            </a:r>
            <a:r>
              <a:rPr lang="nl-NL" sz="3200" dirty="0">
                <a:solidFill>
                  <a:schemeClr val="tx2"/>
                </a:solidFill>
                <a:latin typeface="+mj-lt"/>
              </a:rPr>
              <a:t> </a:t>
            </a:r>
            <a:r>
              <a:rPr lang="nl-NL" sz="3200" dirty="0" err="1">
                <a:solidFill>
                  <a:schemeClr val="tx2"/>
                </a:solidFill>
                <a:latin typeface="+mj-lt"/>
              </a:rPr>
              <a:t>nas</a:t>
            </a:r>
            <a:r>
              <a:rPr lang="nl-NL" sz="3200" dirty="0">
                <a:solidFill>
                  <a:schemeClr val="tx2"/>
                </a:solidFill>
                <a:latin typeface="+mj-lt"/>
              </a:rPr>
              <a:t>.</a:t>
            </a:r>
          </a:p>
          <a:p>
            <a:endParaRPr lang="nl-NL" sz="3200" dirty="0">
              <a:solidFill>
                <a:schemeClr val="tx2"/>
              </a:solidFill>
              <a:latin typeface="+mj-lt"/>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vlieger, tekening, teken, shirt&#10;&#10;Automatisch gegenereerde beschrijving">
            <a:extLst>
              <a:ext uri="{FF2B5EF4-FFF2-40B4-BE49-F238E27FC236}">
                <a16:creationId xmlns:a16="http://schemas.microsoft.com/office/drawing/2014/main" id="{BD76E6E4-994A-453D-8A43-92734CF93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608" y="5818151"/>
            <a:ext cx="1180844" cy="944675"/>
          </a:xfrm>
          <a:prstGeom prst="rect">
            <a:avLst/>
          </a:prstGeom>
        </p:spPr>
      </p:pic>
    </p:spTree>
    <p:extLst>
      <p:ext uri="{BB962C8B-B14F-4D97-AF65-F5344CB8AC3E}">
        <p14:creationId xmlns:p14="http://schemas.microsoft.com/office/powerpoint/2010/main" val="477191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kind, jongen, klein&#10;&#10;Automatisch gegenereerde beschrijving">
            <a:extLst>
              <a:ext uri="{FF2B5EF4-FFF2-40B4-BE49-F238E27FC236}">
                <a16:creationId xmlns:a16="http://schemas.microsoft.com/office/drawing/2014/main" id="{0573338B-BE07-4AC5-B4C9-4A1B5F34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742" y="87163"/>
            <a:ext cx="7452515" cy="5147992"/>
          </a:xfrm>
          <a:prstGeom prst="rect">
            <a:avLst/>
          </a:prstGeom>
        </p:spPr>
      </p:pic>
      <p:pic>
        <p:nvPicPr>
          <p:cNvPr id="8" name="Afbeelding 7">
            <a:extLst>
              <a:ext uri="{FF2B5EF4-FFF2-40B4-BE49-F238E27FC236}">
                <a16:creationId xmlns:a16="http://schemas.microsoft.com/office/drawing/2014/main" id="{45DBF1C9-F27E-4353-9179-456942A54F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4785"/>
          <a:stretch/>
        </p:blipFill>
        <p:spPr>
          <a:xfrm>
            <a:off x="2369742" y="4955037"/>
            <a:ext cx="7555416" cy="993596"/>
          </a:xfrm>
          <a:prstGeom prst="rect">
            <a:avLst/>
          </a:prstGeom>
        </p:spPr>
      </p:pic>
      <p:sp>
        <p:nvSpPr>
          <p:cNvPr id="2" name="Tekstvak 1">
            <a:extLst>
              <a:ext uri="{FF2B5EF4-FFF2-40B4-BE49-F238E27FC236}">
                <a16:creationId xmlns:a16="http://schemas.microsoft.com/office/drawing/2014/main" id="{DC4D2FD6-B2CF-4394-ADFD-4B6416FCB660}"/>
              </a:ext>
            </a:extLst>
          </p:cNvPr>
          <p:cNvSpPr txBox="1"/>
          <p:nvPr/>
        </p:nvSpPr>
        <p:spPr>
          <a:xfrm>
            <a:off x="2369742" y="5648551"/>
            <a:ext cx="6990868" cy="600164"/>
          </a:xfrm>
          <a:prstGeom prst="rect">
            <a:avLst/>
          </a:prstGeom>
          <a:noFill/>
        </p:spPr>
        <p:txBody>
          <a:bodyPr wrap="square" rtlCol="0">
            <a:spAutoFit/>
          </a:bodyPr>
          <a:lstStyle/>
          <a:p>
            <a:r>
              <a:rPr lang="nl-NL" sz="3300" dirty="0">
                <a:solidFill>
                  <a:schemeClr val="accent1"/>
                </a:solidFill>
                <a:latin typeface="+mj-lt"/>
              </a:rPr>
              <a:t>Persoonlijk Woord voor iedereen</a:t>
            </a:r>
          </a:p>
        </p:txBody>
      </p:sp>
      <p:sp>
        <p:nvSpPr>
          <p:cNvPr id="3" name="Tekstvak 2">
            <a:extLst>
              <a:ext uri="{FF2B5EF4-FFF2-40B4-BE49-F238E27FC236}">
                <a16:creationId xmlns:a16="http://schemas.microsoft.com/office/drawing/2014/main" id="{21D0FF49-D55C-4F4C-BFAF-4596041AC3FA}"/>
              </a:ext>
            </a:extLst>
          </p:cNvPr>
          <p:cNvSpPr txBox="1"/>
          <p:nvPr/>
        </p:nvSpPr>
        <p:spPr>
          <a:xfrm>
            <a:off x="2369742" y="5394584"/>
            <a:ext cx="4783245" cy="300082"/>
          </a:xfrm>
          <a:prstGeom prst="rect">
            <a:avLst/>
          </a:prstGeom>
          <a:noFill/>
        </p:spPr>
        <p:txBody>
          <a:bodyPr wrap="square" rtlCol="0">
            <a:spAutoFit/>
          </a:bodyPr>
          <a:lstStyle/>
          <a:p>
            <a:r>
              <a:rPr lang="nl-NL" sz="1350" dirty="0">
                <a:solidFill>
                  <a:schemeClr val="accent2"/>
                </a:solidFill>
                <a:latin typeface="Advent Pro Light" panose="02000506040000020004" pitchFamily="2" charset="0"/>
              </a:rPr>
              <a:t>LANDELIJKE ACTIE WYCLIFFE – HHJO | 2020-2021</a:t>
            </a:r>
          </a:p>
        </p:txBody>
      </p:sp>
      <p:pic>
        <p:nvPicPr>
          <p:cNvPr id="11" name="Afbeelding 10" descr="Afbeelding met teken&#10;&#10;Automatisch gegenereerde beschrijving">
            <a:extLst>
              <a:ext uri="{FF2B5EF4-FFF2-40B4-BE49-F238E27FC236}">
                <a16:creationId xmlns:a16="http://schemas.microsoft.com/office/drawing/2014/main" id="{A5769210-2E13-4D61-87CB-91173E617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7358" y="5930187"/>
            <a:ext cx="666716" cy="626714"/>
          </a:xfrm>
          <a:prstGeom prst="rect">
            <a:avLst/>
          </a:prstGeom>
        </p:spPr>
      </p:pic>
      <p:pic>
        <p:nvPicPr>
          <p:cNvPr id="1026" name="Picture 2">
            <a:extLst>
              <a:ext uri="{FF2B5EF4-FFF2-40B4-BE49-F238E27FC236}">
                <a16:creationId xmlns:a16="http://schemas.microsoft.com/office/drawing/2014/main" id="{5342BC35-2E40-482D-90E3-6B6854E3AE4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8037" y="4293210"/>
            <a:ext cx="1642308" cy="9935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voedsel&#10;&#10;Automatisch gegenereerde beschrijving">
            <a:extLst>
              <a:ext uri="{FF2B5EF4-FFF2-40B4-BE49-F238E27FC236}">
                <a16:creationId xmlns:a16="http://schemas.microsoft.com/office/drawing/2014/main" id="{16175F50-7298-4BF9-B7B3-13C31C543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0536" y="5988401"/>
            <a:ext cx="666716" cy="528731"/>
          </a:xfrm>
          <a:prstGeom prst="rect">
            <a:avLst/>
          </a:prstGeom>
        </p:spPr>
      </p:pic>
    </p:spTree>
    <p:extLst>
      <p:ext uri="{BB962C8B-B14F-4D97-AF65-F5344CB8AC3E}">
        <p14:creationId xmlns:p14="http://schemas.microsoft.com/office/powerpoint/2010/main" val="3586866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7000">
              <a:schemeClr val="bg1"/>
            </a:gs>
            <a:gs pos="100000">
              <a:schemeClr val="accent4"/>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Psalm 86:5</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4031873"/>
          </a:xfrm>
          <a:prstGeom prst="rect">
            <a:avLst/>
          </a:prstGeom>
          <a:noFill/>
        </p:spPr>
        <p:txBody>
          <a:bodyPr wrap="square" rtlCol="0">
            <a:spAutoFit/>
          </a:bodyPr>
          <a:lstStyle/>
          <a:p>
            <a:pPr lvl="1"/>
            <a:r>
              <a:rPr lang="nl-NL" sz="2800" dirty="0">
                <a:solidFill>
                  <a:schemeClr val="tx2"/>
                </a:solidFill>
                <a:latin typeface="+mj-lt"/>
              </a:rPr>
              <a:t>Al de </a:t>
            </a:r>
            <a:r>
              <a:rPr lang="nl-NL" sz="2800" dirty="0" err="1">
                <a:solidFill>
                  <a:schemeClr val="tx2"/>
                </a:solidFill>
                <a:latin typeface="+mj-lt"/>
              </a:rPr>
              <a:t>heid'nen</a:t>
            </a:r>
            <a:r>
              <a:rPr lang="nl-NL" sz="2800" dirty="0">
                <a:solidFill>
                  <a:schemeClr val="tx2"/>
                </a:solidFill>
                <a:latin typeface="+mj-lt"/>
              </a:rPr>
              <a:t> door Uw handen</a:t>
            </a:r>
          </a:p>
          <a:p>
            <a:pPr lvl="1"/>
            <a:r>
              <a:rPr lang="nl-NL" sz="2800" dirty="0">
                <a:solidFill>
                  <a:schemeClr val="tx2"/>
                </a:solidFill>
                <a:latin typeface="+mj-lt"/>
              </a:rPr>
              <a:t>Voortgebracht in alle landen,</a:t>
            </a:r>
          </a:p>
          <a:p>
            <a:pPr lvl="1"/>
            <a:r>
              <a:rPr lang="nl-NL" sz="2800" dirty="0">
                <a:solidFill>
                  <a:schemeClr val="tx2"/>
                </a:solidFill>
                <a:latin typeface="+mj-lt"/>
              </a:rPr>
              <a:t>Zullen tot U komen, HEER,</a:t>
            </a:r>
          </a:p>
          <a:p>
            <a:pPr lvl="1"/>
            <a:r>
              <a:rPr lang="nl-NL" sz="2800" dirty="0">
                <a:solidFill>
                  <a:schemeClr val="tx2"/>
                </a:solidFill>
                <a:latin typeface="+mj-lt"/>
              </a:rPr>
              <a:t>Bukken voor Uw aanschijn neer,</a:t>
            </a:r>
          </a:p>
          <a:p>
            <a:pPr lvl="1"/>
            <a:r>
              <a:rPr lang="nl-NL" sz="2800" dirty="0">
                <a:solidFill>
                  <a:schemeClr val="tx2"/>
                </a:solidFill>
                <a:latin typeface="+mj-lt"/>
              </a:rPr>
              <a:t>En Uw Naam ter ere leven.</a:t>
            </a:r>
          </a:p>
          <a:p>
            <a:pPr lvl="1"/>
            <a:r>
              <a:rPr lang="nl-NL" sz="2800" dirty="0">
                <a:solidFill>
                  <a:schemeClr val="tx2"/>
                </a:solidFill>
                <a:latin typeface="+mj-lt"/>
              </a:rPr>
              <a:t>Gij zijt groot en hoog verheven;</a:t>
            </a:r>
          </a:p>
          <a:p>
            <a:pPr lvl="1"/>
            <a:r>
              <a:rPr lang="nl-NL" sz="2800" dirty="0">
                <a:solidFill>
                  <a:schemeClr val="tx2"/>
                </a:solidFill>
                <a:latin typeface="+mj-lt"/>
              </a:rPr>
              <a:t>Gij doet duizend </a:t>
            </a:r>
            <a:r>
              <a:rPr lang="nl-NL" sz="2800" dirty="0" err="1">
                <a:solidFill>
                  <a:schemeClr val="tx2"/>
                </a:solidFill>
                <a:latin typeface="+mj-lt"/>
              </a:rPr>
              <a:t>wonderheên</a:t>
            </a:r>
            <a:r>
              <a:rPr lang="nl-NL" sz="2800" dirty="0">
                <a:solidFill>
                  <a:schemeClr val="tx2"/>
                </a:solidFill>
                <a:latin typeface="+mj-lt"/>
              </a:rPr>
              <a:t>;</a:t>
            </a:r>
          </a:p>
          <a:p>
            <a:pPr lvl="1"/>
            <a:r>
              <a:rPr lang="nl-NL" sz="2800" dirty="0">
                <a:solidFill>
                  <a:schemeClr val="tx2"/>
                </a:solidFill>
                <a:latin typeface="+mj-lt"/>
              </a:rPr>
              <a:t>Gij zijt God, ja Gij alleen.</a:t>
            </a:r>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8" name="Afbeelding 7" descr="Afbeelding met binnen, tafel, zitten, geschilderd&#10;&#10;Automatisch gegenereerde beschrijving">
            <a:extLst>
              <a:ext uri="{FF2B5EF4-FFF2-40B4-BE49-F238E27FC236}">
                <a16:creationId xmlns:a16="http://schemas.microsoft.com/office/drawing/2014/main" id="{CB227310-954D-479B-9302-6173801E6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956" y="2452739"/>
            <a:ext cx="3902179" cy="2601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1441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953478" y="769880"/>
            <a:ext cx="6990868" cy="530915"/>
          </a:xfrm>
          <a:prstGeom prst="rect">
            <a:avLst/>
          </a:prstGeom>
          <a:noFill/>
        </p:spPr>
        <p:txBody>
          <a:bodyPr wrap="square" rtlCol="0">
            <a:spAutoFit/>
          </a:bodyPr>
          <a:lstStyle/>
          <a:p>
            <a:r>
              <a:rPr lang="nl-NL" sz="2850" dirty="0">
                <a:solidFill>
                  <a:schemeClr val="accent1"/>
                </a:solidFill>
                <a:latin typeface="+mj-lt"/>
              </a:rPr>
              <a:t>Landelijke actie</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1059034" y="1300795"/>
            <a:ext cx="1338943"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953478" y="1907461"/>
            <a:ext cx="7378716" cy="3043077"/>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nl-NL" sz="1600" dirty="0">
                <a:solidFill>
                  <a:schemeClr val="tx2"/>
                </a:solidFill>
              </a:rPr>
              <a:t>Twee doelen:</a:t>
            </a:r>
          </a:p>
          <a:p>
            <a:pPr>
              <a:lnSpc>
                <a:spcPct val="150000"/>
              </a:lnSpc>
            </a:pPr>
            <a:r>
              <a:rPr lang="nl-NL" sz="1600" dirty="0">
                <a:solidFill>
                  <a:schemeClr val="tx2"/>
                </a:solidFill>
              </a:rPr>
              <a:t>	</a:t>
            </a:r>
            <a:r>
              <a:rPr lang="nl-NL" sz="1600" dirty="0">
                <a:solidFill>
                  <a:schemeClr val="accent2"/>
                </a:solidFill>
              </a:rPr>
              <a:t>Hersteld Hervormde Jongeren Organisatie</a:t>
            </a:r>
          </a:p>
          <a:p>
            <a:pPr>
              <a:lnSpc>
                <a:spcPct val="150000"/>
              </a:lnSpc>
            </a:pPr>
            <a:r>
              <a:rPr lang="nl-NL" sz="1600" dirty="0">
                <a:solidFill>
                  <a:schemeClr val="tx2"/>
                </a:solidFill>
              </a:rPr>
              <a:t>	Is er voor en rondom jongeren in de kerk.</a:t>
            </a:r>
          </a:p>
          <a:p>
            <a:pPr>
              <a:lnSpc>
                <a:spcPct val="150000"/>
              </a:lnSpc>
            </a:pPr>
            <a:r>
              <a:rPr lang="nl-NL" sz="1600" dirty="0">
                <a:solidFill>
                  <a:schemeClr val="accent2"/>
                </a:solidFill>
              </a:rPr>
              <a:t>	Wycliffe Bijbelvertalers</a:t>
            </a:r>
          </a:p>
          <a:p>
            <a:pPr>
              <a:lnSpc>
                <a:spcPct val="150000"/>
              </a:lnSpc>
            </a:pPr>
            <a:r>
              <a:rPr lang="nl-NL" sz="1600" dirty="0">
                <a:solidFill>
                  <a:schemeClr val="tx2"/>
                </a:solidFill>
              </a:rPr>
              <a:t>	Zet zich wereldwijd in voor Bijbelvertaalwerk.</a:t>
            </a:r>
          </a:p>
          <a:p>
            <a:pPr marL="285750" indent="-285750">
              <a:lnSpc>
                <a:spcPct val="150000"/>
              </a:lnSpc>
              <a:buFont typeface="Courier New" panose="02070309020205020404" pitchFamily="49" charset="0"/>
              <a:buChar char="o"/>
            </a:pPr>
            <a:r>
              <a:rPr lang="nl-NL" sz="1600" dirty="0">
                <a:solidFill>
                  <a:schemeClr val="tx2"/>
                </a:solidFill>
              </a:rPr>
              <a:t>We halen geld op voor de vertaling van het Johannesevangelie in Congo.</a:t>
            </a:r>
          </a:p>
          <a:p>
            <a:pPr marL="285750" indent="-285750">
              <a:lnSpc>
                <a:spcPct val="150000"/>
              </a:lnSpc>
              <a:buFont typeface="Courier New" panose="02070309020205020404" pitchFamily="49" charset="0"/>
              <a:buChar char="o"/>
            </a:pPr>
            <a:r>
              <a:rPr lang="nl-NL" sz="1600" dirty="0">
                <a:solidFill>
                  <a:schemeClr val="tx2"/>
                </a:solidFill>
              </a:rPr>
              <a:t>De actie loopt tot juni 2020</a:t>
            </a:r>
          </a:p>
          <a:p>
            <a:pPr marL="285750" indent="-285750">
              <a:lnSpc>
                <a:spcPct val="150000"/>
              </a:lnSpc>
              <a:buFont typeface="Courier New" panose="02070309020205020404" pitchFamily="49" charset="0"/>
              <a:buChar char="o"/>
            </a:pPr>
            <a:endParaRPr lang="nl-NL" dirty="0">
              <a:latin typeface="Advent Pro Light" panose="02000506040000020004" pitchFamily="2" charset="0"/>
            </a:endParaRPr>
          </a:p>
        </p:txBody>
      </p:sp>
      <p:pic>
        <p:nvPicPr>
          <p:cNvPr id="8" name="Picture 2">
            <a:extLst>
              <a:ext uri="{FF2B5EF4-FFF2-40B4-BE49-F238E27FC236}">
                <a16:creationId xmlns:a16="http://schemas.microsoft.com/office/drawing/2014/main" id="{620E87C6-F6EE-4890-8736-E43E036981C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9700" y="5982212"/>
            <a:ext cx="1162557" cy="703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0CD2C8D-DF9D-42C3-94D9-D956B9A3E7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4595" y="1458319"/>
            <a:ext cx="2787385" cy="394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25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2229" y="322265"/>
            <a:ext cx="8637198" cy="747683"/>
          </a:xfrm>
        </p:spPr>
        <p:txBody>
          <a:bodyPr/>
          <a:lstStyle/>
          <a:p>
            <a:r>
              <a:rPr lang="nl-NL" dirty="0"/>
              <a:t>Hoe kan jij mee helpen (vertalen)?</a:t>
            </a:r>
          </a:p>
        </p:txBody>
      </p:sp>
      <p:sp>
        <p:nvSpPr>
          <p:cNvPr id="3" name="Tijdelijke aanduiding voor inhoud 2"/>
          <p:cNvSpPr>
            <a:spLocks noGrp="1"/>
          </p:cNvSpPr>
          <p:nvPr>
            <p:ph idx="1"/>
          </p:nvPr>
        </p:nvSpPr>
        <p:spPr>
          <a:xfrm>
            <a:off x="1981200" y="1600201"/>
            <a:ext cx="8219256" cy="4525963"/>
          </a:xfrm>
        </p:spPr>
        <p:txBody>
          <a:bodyPr>
            <a:normAutofit fontScale="92500" lnSpcReduction="20000"/>
          </a:bodyPr>
          <a:lstStyle/>
          <a:p>
            <a:pPr>
              <a:buFont typeface="Courier New" panose="02070309020205020404" pitchFamily="49" charset="0"/>
              <a:buChar char="o"/>
            </a:pPr>
            <a:r>
              <a:rPr lang="nl-NL" sz="1600" dirty="0"/>
              <a:t>Door actieproducten te verkopen:</a:t>
            </a:r>
          </a:p>
          <a:p>
            <a:pPr lvl="1"/>
            <a:r>
              <a:rPr lang="nl-NL" sz="1600" dirty="0"/>
              <a:t>Bijbelhoezen (bijbelhoezen.nl) </a:t>
            </a:r>
          </a:p>
          <a:p>
            <a:pPr lvl="1"/>
            <a:r>
              <a:rPr lang="nl-NL" sz="1600" dirty="0"/>
              <a:t>Bloemzaadkaarten (webshop HHJO)</a:t>
            </a:r>
          </a:p>
          <a:p>
            <a:pPr lvl="1"/>
            <a:r>
              <a:rPr lang="nl-NL" sz="1600" dirty="0"/>
              <a:t>Broodplanken (webshop HHJO)</a:t>
            </a:r>
          </a:p>
          <a:p>
            <a:pPr marL="342900" lvl="1" indent="0">
              <a:buNone/>
            </a:pPr>
            <a:endParaRPr lang="nl-NL" sz="1600" dirty="0"/>
          </a:p>
          <a:p>
            <a:pPr>
              <a:buFont typeface="Courier New" panose="02070309020205020404" pitchFamily="49" charset="0"/>
              <a:buChar char="o"/>
            </a:pPr>
            <a:r>
              <a:rPr lang="nl-NL" sz="1600" dirty="0"/>
              <a:t>Door actie te voeren:</a:t>
            </a:r>
          </a:p>
          <a:p>
            <a:pPr lvl="1"/>
            <a:r>
              <a:rPr lang="nl-NL" sz="1600" dirty="0"/>
              <a:t>Blijf een nacht wakker</a:t>
            </a:r>
          </a:p>
          <a:p>
            <a:pPr lvl="1"/>
            <a:r>
              <a:rPr lang="nl-NL" sz="1600" dirty="0"/>
              <a:t>Organiseer een online veiling</a:t>
            </a:r>
          </a:p>
          <a:p>
            <a:pPr lvl="1"/>
            <a:r>
              <a:rPr lang="nl-NL" sz="1600" dirty="0"/>
              <a:t>Organiseer een spelletjesavond </a:t>
            </a:r>
          </a:p>
          <a:p>
            <a:pPr lvl="1"/>
            <a:r>
              <a:rPr lang="nl-NL" sz="1600" dirty="0"/>
              <a:t>Meer ideeën vind je op onze website!</a:t>
            </a:r>
          </a:p>
          <a:p>
            <a:pPr marL="342900" lvl="1" indent="0">
              <a:buNone/>
            </a:pPr>
            <a:endParaRPr lang="nl-NL" sz="1600" dirty="0"/>
          </a:p>
          <a:p>
            <a:pPr>
              <a:buFont typeface="Courier New" panose="02070309020205020404" pitchFamily="49" charset="0"/>
              <a:buChar char="o"/>
            </a:pPr>
            <a:r>
              <a:rPr lang="nl-NL" sz="1600" dirty="0"/>
              <a:t> Nodig een spreker van Wycliffe uit.</a:t>
            </a:r>
          </a:p>
          <a:p>
            <a:pPr>
              <a:buFont typeface="Courier New" panose="02070309020205020404" pitchFamily="49" charset="0"/>
              <a:buChar char="o"/>
            </a:pPr>
            <a:r>
              <a:rPr lang="nl-NL" sz="1600" dirty="0"/>
              <a:t> Doe Bijbelstudie met elkaar.</a:t>
            </a:r>
          </a:p>
          <a:p>
            <a:pPr marL="0" indent="0">
              <a:buNone/>
            </a:pPr>
            <a:endParaRPr lang="nl-NL" sz="1600" dirty="0"/>
          </a:p>
          <a:p>
            <a:pPr marL="0" indent="0">
              <a:buNone/>
            </a:pPr>
            <a:r>
              <a:rPr lang="nl-NL" sz="1600" dirty="0"/>
              <a:t>Voor meer informatie kijk op </a:t>
            </a:r>
            <a:r>
              <a:rPr lang="nl-NL" sz="1600" dirty="0">
                <a:hlinkClick r:id="rId2"/>
              </a:rPr>
              <a:t>hhjo.nl/landelijke-actie</a:t>
            </a:r>
            <a:r>
              <a:rPr lang="nl-NL" sz="1600" dirty="0"/>
              <a:t> </a:t>
            </a: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21"/>
          <a:stretch/>
        </p:blipFill>
        <p:spPr bwMode="auto">
          <a:xfrm>
            <a:off x="8688289" y="1600200"/>
            <a:ext cx="1311389" cy="2066528"/>
          </a:xfrm>
          <a:prstGeom prst="rect">
            <a:avLst/>
          </a:prstGeom>
          <a:ln w="12700">
            <a:solidFill>
              <a:schemeClr val="accent2"/>
            </a:solidFill>
          </a:ln>
          <a:extLst>
            <a:ext uri="{909E8E84-426E-40DD-AFC4-6F175D3DCCD1}">
              <a14:hiddenFill xmlns:a14="http://schemas.microsoft.com/office/drawing/2010/main">
                <a:solidFill>
                  <a:schemeClr val="accent1"/>
                </a:solidFill>
              </a14:hiddenFill>
            </a:ext>
          </a:extLst>
        </p:spPr>
      </p:pic>
      <p:pic>
        <p:nvPicPr>
          <p:cNvPr id="5" name="Afbeelding 4" descr="Afbeelding met kamer&#10;&#10;Automatisch gegenereerde beschrijving">
            <a:extLst>
              <a:ext uri="{FF2B5EF4-FFF2-40B4-BE49-F238E27FC236}">
                <a16:creationId xmlns:a16="http://schemas.microsoft.com/office/drawing/2014/main" id="{692EB24B-E4E3-4605-87FF-8B23E65CF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01" b="21651"/>
          <a:stretch/>
        </p:blipFill>
        <p:spPr>
          <a:xfrm>
            <a:off x="7151217" y="3789040"/>
            <a:ext cx="2852353" cy="1647211"/>
          </a:xfrm>
          <a:prstGeom prst="rect">
            <a:avLst/>
          </a:prstGeom>
          <a:ln w="12700">
            <a:solidFill>
              <a:schemeClr val="accent2"/>
            </a:solidFill>
          </a:ln>
        </p:spPr>
      </p:pic>
      <p:pic>
        <p:nvPicPr>
          <p:cNvPr id="7" name="Afbeelding 6">
            <a:extLst>
              <a:ext uri="{FF2B5EF4-FFF2-40B4-BE49-F238E27FC236}">
                <a16:creationId xmlns:a16="http://schemas.microsoft.com/office/drawing/2014/main" id="{FA7392AE-A28E-47FE-87C5-185184E365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50"/>
          <a:stretch/>
        </p:blipFill>
        <p:spPr>
          <a:xfrm>
            <a:off x="7151217" y="1605880"/>
            <a:ext cx="1336293" cy="2060848"/>
          </a:xfrm>
          <a:prstGeom prst="rect">
            <a:avLst/>
          </a:prstGeom>
          <a:ln w="12700">
            <a:solidFill>
              <a:schemeClr val="accent2"/>
            </a:solidFill>
          </a:ln>
        </p:spPr>
      </p:pic>
      <p:pic>
        <p:nvPicPr>
          <p:cNvPr id="11" name="Picture 2">
            <a:extLst>
              <a:ext uri="{FF2B5EF4-FFF2-40B4-BE49-F238E27FC236}">
                <a16:creationId xmlns:a16="http://schemas.microsoft.com/office/drawing/2014/main" id="{B53A1A89-7B6F-466E-922F-389B98014421}"/>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8288" y="6021289"/>
            <a:ext cx="1162557" cy="70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50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descr="Afbeelding met persoon, person, zitten, kijken&#10;&#10;Automatisch gegenereerde beschrijving">
            <a:extLst>
              <a:ext uri="{FF2B5EF4-FFF2-40B4-BE49-F238E27FC236}">
                <a16:creationId xmlns:a16="http://schemas.microsoft.com/office/drawing/2014/main" id="{A6FC9608-EA02-4F46-B7A2-28E2322BFC9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05495"/>
            <a:ext cx="9144000" cy="6099349"/>
          </a:xfrm>
        </p:spPr>
      </p:pic>
      <p:pic>
        <p:nvPicPr>
          <p:cNvPr id="8" name="Afbeelding 7">
            <a:extLst>
              <a:ext uri="{FF2B5EF4-FFF2-40B4-BE49-F238E27FC236}">
                <a16:creationId xmlns:a16="http://schemas.microsoft.com/office/drawing/2014/main" id="{28BE6893-6661-4175-9176-C6DF280A3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795"/>
          <a:stretch/>
        </p:blipFill>
        <p:spPr>
          <a:xfrm>
            <a:off x="1524000" y="5143020"/>
            <a:ext cx="9276862" cy="1135894"/>
          </a:xfrm>
          <a:prstGeom prst="rect">
            <a:avLst/>
          </a:prstGeom>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107" b="13223"/>
          <a:stretch/>
        </p:blipFill>
        <p:spPr bwMode="auto">
          <a:xfrm>
            <a:off x="3152800" y="5482168"/>
            <a:ext cx="5365969" cy="111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E147F090-255F-4AC1-8717-B8FC478D2E4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644" y="4362941"/>
            <a:ext cx="2018200" cy="122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1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Onze Vader</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737420" y="2020390"/>
            <a:ext cx="10801438" cy="1877437"/>
          </a:xfrm>
          <a:prstGeom prst="rect">
            <a:avLst/>
          </a:prstGeom>
          <a:noFill/>
        </p:spPr>
        <p:txBody>
          <a:bodyPr wrap="square" rtlCol="0">
            <a:spAutoFit/>
          </a:bodyPr>
          <a:lstStyle/>
          <a:p>
            <a:pPr lvl="1"/>
            <a:r>
              <a:rPr lang="nl-NL" sz="2800" dirty="0">
                <a:solidFill>
                  <a:schemeClr val="tx2"/>
                </a:solidFill>
                <a:latin typeface="+mj-lt"/>
              </a:rPr>
              <a:t>Onze Vader, die in de hemelen zijt,</a:t>
            </a:r>
          </a:p>
          <a:p>
            <a:pPr lvl="1"/>
            <a:r>
              <a:rPr lang="nl-NL" sz="2800" dirty="0">
                <a:solidFill>
                  <a:schemeClr val="tx2"/>
                </a:solidFill>
                <a:latin typeface="+mj-lt"/>
              </a:rPr>
              <a:t>Uw Naam worde …..</a:t>
            </a:r>
          </a:p>
          <a:p>
            <a:pPr lvl="1"/>
            <a:r>
              <a:rPr lang="nl-NL" sz="2800" dirty="0">
                <a:solidFill>
                  <a:schemeClr val="tx2"/>
                </a:solidFill>
                <a:latin typeface="+mj-lt"/>
              </a:rPr>
              <a:t>Uw ……</a:t>
            </a:r>
            <a:br>
              <a:rPr lang="nl-NL" sz="2000" dirty="0">
                <a:solidFill>
                  <a:schemeClr val="tx2"/>
                </a:solidFill>
                <a:latin typeface="+mj-lt"/>
              </a:rPr>
            </a:br>
            <a:endParaRPr lang="nl-NL" sz="2000" dirty="0">
              <a:solidFill>
                <a:schemeClr val="tx2"/>
              </a:solidFill>
              <a:latin typeface="+mj-lt"/>
            </a:endParaRP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5" name="Afbeelding 4" descr="Afbeelding met voedsel&#10;&#10;Automatisch gegenereerde beschrijving">
            <a:extLst>
              <a:ext uri="{FF2B5EF4-FFF2-40B4-BE49-F238E27FC236}">
                <a16:creationId xmlns:a16="http://schemas.microsoft.com/office/drawing/2014/main" id="{C807318B-F59E-432F-AC69-D7F2C294A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963" y="2104756"/>
            <a:ext cx="3129617" cy="4198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334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Andere talen</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2360022" y="5585877"/>
            <a:ext cx="6364430" cy="1138773"/>
          </a:xfrm>
          <a:prstGeom prst="rect">
            <a:avLst/>
          </a:prstGeom>
          <a:noFill/>
        </p:spPr>
        <p:txBody>
          <a:bodyPr wrap="square" rtlCol="0">
            <a:spAutoFit/>
          </a:bodyPr>
          <a:lstStyle/>
          <a:p>
            <a:pPr lvl="1"/>
            <a:r>
              <a:rPr lang="en-US" sz="2800" dirty="0">
                <a:solidFill>
                  <a:schemeClr val="tx2"/>
                </a:solidFill>
                <a:latin typeface="+mj-lt"/>
              </a:rPr>
              <a:t>Wo men </a:t>
            </a:r>
            <a:r>
              <a:rPr lang="en-US" sz="2800" dirty="0" err="1">
                <a:solidFill>
                  <a:schemeClr val="tx2"/>
                </a:solidFill>
                <a:latin typeface="+mj-lt"/>
              </a:rPr>
              <a:t>zai</a:t>
            </a:r>
            <a:r>
              <a:rPr lang="en-US" sz="2800" dirty="0">
                <a:solidFill>
                  <a:schemeClr val="tx2"/>
                </a:solidFill>
                <a:latin typeface="+mj-lt"/>
              </a:rPr>
              <a:t> tian </a:t>
            </a:r>
            <a:r>
              <a:rPr lang="en-US" sz="2800" dirty="0" err="1">
                <a:solidFill>
                  <a:schemeClr val="tx2"/>
                </a:solidFill>
                <a:latin typeface="+mj-lt"/>
              </a:rPr>
              <a:t>shang</a:t>
            </a:r>
            <a:r>
              <a:rPr lang="en-US" sz="2800" dirty="0">
                <a:solidFill>
                  <a:schemeClr val="tx2"/>
                </a:solidFill>
                <a:latin typeface="+mj-lt"/>
              </a:rPr>
              <a:t> de fu</a:t>
            </a:r>
          </a:p>
          <a:p>
            <a:pPr lvl="1"/>
            <a:r>
              <a:rPr lang="en-US" sz="2800" dirty="0">
                <a:solidFill>
                  <a:schemeClr val="tx2"/>
                </a:solidFill>
                <a:latin typeface="+mj-lt"/>
              </a:rPr>
              <a:t>Yuan ren </a:t>
            </a:r>
            <a:r>
              <a:rPr lang="en-US" sz="2800" dirty="0" err="1">
                <a:solidFill>
                  <a:schemeClr val="tx2"/>
                </a:solidFill>
                <a:latin typeface="+mj-lt"/>
              </a:rPr>
              <a:t>dou</a:t>
            </a:r>
            <a:r>
              <a:rPr lang="en-US" sz="2800" dirty="0">
                <a:solidFill>
                  <a:schemeClr val="tx2"/>
                </a:solidFill>
                <a:latin typeface="+mj-lt"/>
              </a:rPr>
              <a:t> </a:t>
            </a:r>
            <a:r>
              <a:rPr lang="en-US" sz="2800" dirty="0" err="1">
                <a:solidFill>
                  <a:schemeClr val="tx2"/>
                </a:solidFill>
                <a:latin typeface="+mj-lt"/>
              </a:rPr>
              <a:t>zuen</a:t>
            </a:r>
            <a:r>
              <a:rPr lang="en-US" sz="2800" dirty="0">
                <a:solidFill>
                  <a:schemeClr val="tx2"/>
                </a:solidFill>
                <a:latin typeface="+mj-lt"/>
              </a:rPr>
              <a:t> </a:t>
            </a:r>
            <a:r>
              <a:rPr lang="en-US" sz="2800" dirty="0" err="1">
                <a:solidFill>
                  <a:schemeClr val="tx2"/>
                </a:solidFill>
                <a:latin typeface="+mj-lt"/>
              </a:rPr>
              <a:t>ni</a:t>
            </a:r>
            <a:r>
              <a:rPr lang="en-US" sz="2800" dirty="0">
                <a:solidFill>
                  <a:schemeClr val="tx2"/>
                </a:solidFill>
                <a:latin typeface="+mj-lt"/>
              </a:rPr>
              <a:t> de </a:t>
            </a:r>
            <a:r>
              <a:rPr lang="en-US" sz="2800" dirty="0" err="1">
                <a:solidFill>
                  <a:schemeClr val="tx2"/>
                </a:solidFill>
                <a:latin typeface="+mj-lt"/>
              </a:rPr>
              <a:t>ming</a:t>
            </a:r>
            <a:r>
              <a:rPr lang="en-US" sz="2800" dirty="0">
                <a:solidFill>
                  <a:schemeClr val="tx2"/>
                </a:solidFill>
                <a:latin typeface="+mj-lt"/>
              </a:rPr>
              <a:t> </a:t>
            </a:r>
            <a:r>
              <a:rPr lang="en-US" sz="2800" dirty="0" err="1">
                <a:solidFill>
                  <a:schemeClr val="tx2"/>
                </a:solidFill>
                <a:latin typeface="+mj-lt"/>
              </a:rPr>
              <a:t>wei</a:t>
            </a:r>
            <a:r>
              <a:rPr lang="en-US" sz="2800" dirty="0">
                <a:solidFill>
                  <a:schemeClr val="tx2"/>
                </a:solidFill>
                <a:latin typeface="+mj-lt"/>
              </a:rPr>
              <a:t> sheng</a:t>
            </a: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76B52578-F8C4-42FB-B42E-681F6A4A03A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0164" y="3425369"/>
            <a:ext cx="3094418" cy="1594981"/>
          </a:xfrm>
          <a:prstGeom prst="rect">
            <a:avLst/>
          </a:prstGeom>
          <a:noFill/>
          <a:ln>
            <a:solidFill>
              <a:schemeClr val="bg1">
                <a:lumMod val="85000"/>
              </a:schemeClr>
            </a:solidFill>
          </a:ln>
        </p:spPr>
      </p:pic>
      <p:pic>
        <p:nvPicPr>
          <p:cNvPr id="9" name="Afbeelding 8">
            <a:extLst>
              <a:ext uri="{FF2B5EF4-FFF2-40B4-BE49-F238E27FC236}">
                <a16:creationId xmlns:a16="http://schemas.microsoft.com/office/drawing/2014/main" id="{58E2F95C-6DF7-4B8C-A63F-605E9A170E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930" y="2952910"/>
            <a:ext cx="3094418" cy="1594981"/>
          </a:xfrm>
          <a:prstGeom prst="rect">
            <a:avLst/>
          </a:prstGeom>
          <a:noFill/>
          <a:ln>
            <a:noFill/>
          </a:ln>
        </p:spPr>
      </p:pic>
      <p:pic>
        <p:nvPicPr>
          <p:cNvPr id="10" name="Afbeelding 9">
            <a:extLst>
              <a:ext uri="{FF2B5EF4-FFF2-40B4-BE49-F238E27FC236}">
                <a16:creationId xmlns:a16="http://schemas.microsoft.com/office/drawing/2014/main" id="{9007EF52-FC32-4777-9A5F-FCD1A875496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18" y="3682733"/>
            <a:ext cx="3094418" cy="1552711"/>
          </a:xfrm>
          <a:prstGeom prst="rect">
            <a:avLst/>
          </a:prstGeom>
          <a:noFill/>
          <a:ln>
            <a:solidFill>
              <a:schemeClr val="bg1">
                <a:lumMod val="85000"/>
              </a:schemeClr>
            </a:solidFill>
          </a:ln>
        </p:spPr>
      </p:pic>
      <p:sp>
        <p:nvSpPr>
          <p:cNvPr id="11" name="Tekstvak 10">
            <a:extLst>
              <a:ext uri="{FF2B5EF4-FFF2-40B4-BE49-F238E27FC236}">
                <a16:creationId xmlns:a16="http://schemas.microsoft.com/office/drawing/2014/main" id="{D405BCDE-6196-4038-A60F-B7FB5FD3BBE2}"/>
              </a:ext>
            </a:extLst>
          </p:cNvPr>
          <p:cNvSpPr txBox="1"/>
          <p:nvPr/>
        </p:nvSpPr>
        <p:spPr>
          <a:xfrm>
            <a:off x="129400" y="2137832"/>
            <a:ext cx="5007164" cy="1138773"/>
          </a:xfrm>
          <a:prstGeom prst="rect">
            <a:avLst/>
          </a:prstGeom>
          <a:noFill/>
        </p:spPr>
        <p:txBody>
          <a:bodyPr wrap="square" rtlCol="0">
            <a:spAutoFit/>
          </a:bodyPr>
          <a:lstStyle/>
          <a:p>
            <a:pPr lvl="1"/>
            <a:r>
              <a:rPr lang="en-US" sz="2800" dirty="0">
                <a:solidFill>
                  <a:schemeClr val="tx2"/>
                </a:solidFill>
                <a:latin typeface="+mj-lt"/>
              </a:rPr>
              <a:t>Our Father, who art in heaven,</a:t>
            </a:r>
          </a:p>
          <a:p>
            <a:pPr lvl="1"/>
            <a:r>
              <a:rPr lang="en-US" sz="2800" dirty="0">
                <a:solidFill>
                  <a:schemeClr val="tx2"/>
                </a:solidFill>
                <a:latin typeface="+mj-lt"/>
              </a:rPr>
              <a:t>Hallowed be Thy Name.</a:t>
            </a: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sp>
        <p:nvSpPr>
          <p:cNvPr id="13" name="Tekstvak 12">
            <a:extLst>
              <a:ext uri="{FF2B5EF4-FFF2-40B4-BE49-F238E27FC236}">
                <a16:creationId xmlns:a16="http://schemas.microsoft.com/office/drawing/2014/main" id="{BE27547E-09C4-4214-BD21-CB7261BF42C4}"/>
              </a:ext>
            </a:extLst>
          </p:cNvPr>
          <p:cNvSpPr txBox="1"/>
          <p:nvPr/>
        </p:nvSpPr>
        <p:spPr>
          <a:xfrm>
            <a:off x="6930024" y="1624681"/>
            <a:ext cx="5007164" cy="1138773"/>
          </a:xfrm>
          <a:prstGeom prst="rect">
            <a:avLst/>
          </a:prstGeom>
          <a:noFill/>
        </p:spPr>
        <p:txBody>
          <a:bodyPr wrap="square" rtlCol="0">
            <a:spAutoFit/>
          </a:bodyPr>
          <a:lstStyle/>
          <a:p>
            <a:pPr lvl="1"/>
            <a:r>
              <a:rPr lang="nl-NL" sz="2800" dirty="0">
                <a:solidFill>
                  <a:schemeClr val="tx2"/>
                </a:solidFill>
                <a:latin typeface="+mj-lt"/>
              </a:rPr>
              <a:t>Ons Vader wat in die hemel is,</a:t>
            </a:r>
          </a:p>
          <a:p>
            <a:pPr lvl="1"/>
            <a:r>
              <a:rPr lang="nl-NL" sz="2800" dirty="0">
                <a:solidFill>
                  <a:schemeClr val="tx2"/>
                </a:solidFill>
                <a:latin typeface="+mj-lt"/>
              </a:rPr>
              <a:t>Laat u Naam </a:t>
            </a:r>
            <a:r>
              <a:rPr lang="nl-NL" sz="2800" dirty="0" err="1">
                <a:solidFill>
                  <a:schemeClr val="tx2"/>
                </a:solidFill>
                <a:latin typeface="+mj-lt"/>
              </a:rPr>
              <a:t>geheilig</a:t>
            </a:r>
            <a:r>
              <a:rPr lang="nl-NL" sz="2800" dirty="0">
                <a:solidFill>
                  <a:schemeClr val="tx2"/>
                </a:solidFill>
                <a:latin typeface="+mj-lt"/>
              </a:rPr>
              <a:t> word.</a:t>
            </a:r>
          </a:p>
          <a:p>
            <a:pPr marL="285750" indent="-285750">
              <a:buFont typeface="Aller Light" panose="02000503000000020004" pitchFamily="2" charset="0"/>
              <a:buChar char="›"/>
            </a:pPr>
            <a:endParaRPr lang="nl-NL" sz="1200" dirty="0">
              <a:solidFill>
                <a:schemeClr val="tx2"/>
              </a:solidFill>
              <a:latin typeface="Calibri" panose="020F0502020204030204" pitchFamily="34" charset="0"/>
              <a:cs typeface="Calibri" panose="020F0502020204030204" pitchFamily="34" charset="0"/>
            </a:endParaRPr>
          </a:p>
        </p:txBody>
      </p:sp>
      <p:pic>
        <p:nvPicPr>
          <p:cNvPr id="14" name="Afbeelding 13">
            <a:extLst>
              <a:ext uri="{FF2B5EF4-FFF2-40B4-BE49-F238E27FC236}">
                <a16:creationId xmlns:a16="http://schemas.microsoft.com/office/drawing/2014/main" id="{38C45AD9-92E4-43CC-858F-22F042DE3BC8}"/>
              </a:ext>
            </a:extLst>
          </p:cNvPr>
          <p:cNvPicPr/>
          <p:nvPr/>
        </p:nvPicPr>
        <p:blipFill rotWithShape="1">
          <a:blip r:embed="rId6">
            <a:clrChange>
              <a:clrFrom>
                <a:srgbClr val="FCFBF0"/>
              </a:clrFrom>
              <a:clrTo>
                <a:srgbClr val="FCFBF0">
                  <a:alpha val="0"/>
                </a:srgbClr>
              </a:clrTo>
            </a:clrChange>
            <a:extLst>
              <a:ext uri="{28A0092B-C50C-407E-A947-70E740481C1C}">
                <a14:useLocalDpi xmlns:a14="http://schemas.microsoft.com/office/drawing/2010/main" val="0"/>
              </a:ext>
            </a:extLst>
          </a:blip>
          <a:srcRect l="66149" t="52004" r="24371" b="34997"/>
          <a:stretch/>
        </p:blipFill>
        <p:spPr bwMode="auto">
          <a:xfrm>
            <a:off x="4944727" y="4648101"/>
            <a:ext cx="2650172" cy="11387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066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Andere talen</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1682000" y="5575373"/>
            <a:ext cx="4414000" cy="954107"/>
          </a:xfrm>
          <a:prstGeom prst="rect">
            <a:avLst/>
          </a:prstGeom>
          <a:noFill/>
        </p:spPr>
        <p:txBody>
          <a:bodyPr wrap="square" rtlCol="0">
            <a:spAutoFit/>
          </a:bodyPr>
          <a:lstStyle/>
          <a:p>
            <a:pPr lvl="1"/>
            <a:r>
              <a:rPr lang="en-US" sz="2800" dirty="0">
                <a:solidFill>
                  <a:schemeClr val="tx2"/>
                </a:solidFill>
                <a:latin typeface="+mj-lt"/>
              </a:rPr>
              <a:t>Us </a:t>
            </a:r>
            <a:r>
              <a:rPr lang="en-US" sz="2800" dirty="0" err="1">
                <a:solidFill>
                  <a:schemeClr val="tx2"/>
                </a:solidFill>
                <a:latin typeface="+mj-lt"/>
              </a:rPr>
              <a:t>Heit</a:t>
            </a:r>
            <a:r>
              <a:rPr lang="en-US" sz="2800" dirty="0">
                <a:solidFill>
                  <a:schemeClr val="tx2"/>
                </a:solidFill>
                <a:latin typeface="+mj-lt"/>
              </a:rPr>
              <a:t> </a:t>
            </a:r>
            <a:r>
              <a:rPr lang="en-US" sz="2800" dirty="0" err="1">
                <a:solidFill>
                  <a:schemeClr val="tx2"/>
                </a:solidFill>
                <a:latin typeface="+mj-lt"/>
              </a:rPr>
              <a:t>yn</a:t>
            </a:r>
            <a:r>
              <a:rPr lang="en-US" sz="2800" dirty="0">
                <a:solidFill>
                  <a:schemeClr val="tx2"/>
                </a:solidFill>
                <a:latin typeface="+mj-lt"/>
              </a:rPr>
              <a:t> 'e </a:t>
            </a:r>
            <a:r>
              <a:rPr lang="en-US" sz="2800" dirty="0" err="1">
                <a:solidFill>
                  <a:schemeClr val="tx2"/>
                </a:solidFill>
                <a:latin typeface="+mj-lt"/>
              </a:rPr>
              <a:t>himel</a:t>
            </a:r>
            <a:r>
              <a:rPr lang="en-US" sz="2800" dirty="0">
                <a:solidFill>
                  <a:schemeClr val="tx2"/>
                </a:solidFill>
                <a:latin typeface="+mj-lt"/>
              </a:rPr>
              <a:t>,</a:t>
            </a:r>
          </a:p>
          <a:p>
            <a:pPr lvl="1"/>
            <a:r>
              <a:rPr lang="en-US" sz="2800" dirty="0">
                <a:solidFill>
                  <a:schemeClr val="tx2"/>
                </a:solidFill>
                <a:latin typeface="+mj-lt"/>
              </a:rPr>
              <a:t>lit jo </a:t>
            </a:r>
            <a:r>
              <a:rPr lang="en-US" sz="2800" dirty="0" err="1">
                <a:solidFill>
                  <a:schemeClr val="tx2"/>
                </a:solidFill>
                <a:latin typeface="+mj-lt"/>
              </a:rPr>
              <a:t>namme</a:t>
            </a:r>
            <a:r>
              <a:rPr lang="en-US" sz="2800" dirty="0">
                <a:solidFill>
                  <a:schemeClr val="tx2"/>
                </a:solidFill>
                <a:latin typeface="+mj-lt"/>
              </a:rPr>
              <a:t> </a:t>
            </a:r>
            <a:r>
              <a:rPr lang="en-US" sz="2800" dirty="0" err="1">
                <a:solidFill>
                  <a:schemeClr val="tx2"/>
                </a:solidFill>
                <a:latin typeface="+mj-lt"/>
              </a:rPr>
              <a:t>hillige</a:t>
            </a:r>
            <a:r>
              <a:rPr lang="en-US" sz="2800" dirty="0">
                <a:solidFill>
                  <a:schemeClr val="tx2"/>
                </a:solidFill>
                <a:latin typeface="+mj-lt"/>
              </a:rPr>
              <a:t> </a:t>
            </a:r>
            <a:r>
              <a:rPr lang="en-US" sz="2800" dirty="0" err="1">
                <a:solidFill>
                  <a:schemeClr val="tx2"/>
                </a:solidFill>
                <a:latin typeface="+mj-lt"/>
              </a:rPr>
              <a:t>wurde</a:t>
            </a:r>
            <a:endParaRPr lang="en-US" sz="2800" dirty="0">
              <a:solidFill>
                <a:schemeClr val="tx2"/>
              </a:solidFill>
              <a:latin typeface="+mj-lt"/>
            </a:endParaRPr>
          </a:p>
        </p:txBody>
      </p:sp>
      <p:sp>
        <p:nvSpPr>
          <p:cNvPr id="11" name="Tekstvak 10">
            <a:extLst>
              <a:ext uri="{FF2B5EF4-FFF2-40B4-BE49-F238E27FC236}">
                <a16:creationId xmlns:a16="http://schemas.microsoft.com/office/drawing/2014/main" id="{D405BCDE-6196-4038-A60F-B7FB5FD3BBE2}"/>
              </a:ext>
            </a:extLst>
          </p:cNvPr>
          <p:cNvSpPr txBox="1"/>
          <p:nvPr/>
        </p:nvSpPr>
        <p:spPr>
          <a:xfrm>
            <a:off x="1421777" y="1756442"/>
            <a:ext cx="5007164" cy="954107"/>
          </a:xfrm>
          <a:prstGeom prst="rect">
            <a:avLst/>
          </a:prstGeom>
          <a:noFill/>
        </p:spPr>
        <p:txBody>
          <a:bodyPr wrap="square" rtlCol="0">
            <a:spAutoFit/>
          </a:bodyPr>
          <a:lstStyle/>
          <a:p>
            <a:pPr lvl="1"/>
            <a:r>
              <a:rPr lang="de-DE" sz="2800" dirty="0">
                <a:solidFill>
                  <a:schemeClr val="tx2"/>
                </a:solidFill>
                <a:latin typeface="+mj-lt"/>
              </a:rPr>
              <a:t>Vater unser im Himmel,</a:t>
            </a:r>
          </a:p>
          <a:p>
            <a:pPr lvl="1"/>
            <a:r>
              <a:rPr lang="de-DE" sz="2800" dirty="0">
                <a:solidFill>
                  <a:schemeClr val="tx2"/>
                </a:solidFill>
                <a:latin typeface="+mj-lt"/>
              </a:rPr>
              <a:t>Geheiligt werde dein Name.</a:t>
            </a:r>
          </a:p>
        </p:txBody>
      </p:sp>
      <p:sp>
        <p:nvSpPr>
          <p:cNvPr id="13" name="Tekstvak 12">
            <a:extLst>
              <a:ext uri="{FF2B5EF4-FFF2-40B4-BE49-F238E27FC236}">
                <a16:creationId xmlns:a16="http://schemas.microsoft.com/office/drawing/2014/main" id="{BE27547E-09C4-4214-BD21-CB7261BF42C4}"/>
              </a:ext>
            </a:extLst>
          </p:cNvPr>
          <p:cNvSpPr txBox="1"/>
          <p:nvPr/>
        </p:nvSpPr>
        <p:spPr>
          <a:xfrm>
            <a:off x="5542848" y="747421"/>
            <a:ext cx="5007164" cy="954107"/>
          </a:xfrm>
          <a:prstGeom prst="rect">
            <a:avLst/>
          </a:prstGeom>
          <a:noFill/>
        </p:spPr>
        <p:txBody>
          <a:bodyPr wrap="square" rtlCol="0">
            <a:spAutoFit/>
          </a:bodyPr>
          <a:lstStyle/>
          <a:p>
            <a:pPr lvl="1"/>
            <a:r>
              <a:rPr lang="fr-FR" sz="2800" dirty="0">
                <a:solidFill>
                  <a:schemeClr val="tx2"/>
                </a:solidFill>
                <a:latin typeface="+mj-lt"/>
              </a:rPr>
              <a:t>Notre Père qui es aux cieux,</a:t>
            </a:r>
          </a:p>
          <a:p>
            <a:pPr lvl="1"/>
            <a:r>
              <a:rPr lang="fr-FR" sz="2800" dirty="0">
                <a:solidFill>
                  <a:schemeClr val="tx2"/>
                </a:solidFill>
                <a:latin typeface="+mj-lt"/>
              </a:rPr>
              <a:t>Que ton nom soit sanctifié.</a:t>
            </a:r>
          </a:p>
        </p:txBody>
      </p:sp>
      <p:pic>
        <p:nvPicPr>
          <p:cNvPr id="18" name="Afbeelding 17" descr="15x Friesland provincie vlag stickers 7.5 x 10 cm - Friesland thema decoratie">
            <a:extLst>
              <a:ext uri="{FF2B5EF4-FFF2-40B4-BE49-F238E27FC236}">
                <a16:creationId xmlns:a16="http://schemas.microsoft.com/office/drawing/2014/main" id="{6165BB64-E5ED-45B4-BEEA-D206FBDD22B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86" y="3541684"/>
            <a:ext cx="2650172" cy="1594968"/>
          </a:xfrm>
          <a:prstGeom prst="rect">
            <a:avLst/>
          </a:prstGeom>
          <a:noFill/>
          <a:ln>
            <a:solidFill>
              <a:schemeClr val="bg1">
                <a:lumMod val="85000"/>
              </a:schemeClr>
            </a:solidFill>
          </a:ln>
        </p:spPr>
      </p:pic>
      <p:pic>
        <p:nvPicPr>
          <p:cNvPr id="19" name="Afbeelding 18">
            <a:extLst>
              <a:ext uri="{FF2B5EF4-FFF2-40B4-BE49-F238E27FC236}">
                <a16:creationId xmlns:a16="http://schemas.microsoft.com/office/drawing/2014/main" id="{AF3FBD2F-0B74-4E05-B72B-9FDD6F64295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355" y="2847334"/>
            <a:ext cx="3094417" cy="1594981"/>
          </a:xfrm>
          <a:prstGeom prst="rect">
            <a:avLst/>
          </a:prstGeom>
          <a:noFill/>
          <a:ln>
            <a:solidFill>
              <a:schemeClr val="bg1">
                <a:lumMod val="85000"/>
              </a:schemeClr>
            </a:solidFill>
          </a:ln>
        </p:spPr>
      </p:pic>
      <p:pic>
        <p:nvPicPr>
          <p:cNvPr id="20" name="Afbeelding 19">
            <a:extLst>
              <a:ext uri="{FF2B5EF4-FFF2-40B4-BE49-F238E27FC236}">
                <a16:creationId xmlns:a16="http://schemas.microsoft.com/office/drawing/2014/main" id="{57B0BC3D-BF46-40B5-9D9A-31AA537B0F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6969" y="3665907"/>
            <a:ext cx="3094416" cy="1695357"/>
          </a:xfrm>
          <a:prstGeom prst="rect">
            <a:avLst/>
          </a:prstGeom>
          <a:noFill/>
          <a:ln>
            <a:noFill/>
          </a:ln>
        </p:spPr>
      </p:pic>
      <p:pic>
        <p:nvPicPr>
          <p:cNvPr id="21" name="Afbeelding 20">
            <a:extLst>
              <a:ext uri="{FF2B5EF4-FFF2-40B4-BE49-F238E27FC236}">
                <a16:creationId xmlns:a16="http://schemas.microsoft.com/office/drawing/2014/main" id="{E4089EAF-3AC0-4DF3-BA23-813A3CCBBBC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3275" y="1756442"/>
            <a:ext cx="3094416" cy="1695356"/>
          </a:xfrm>
          <a:prstGeom prst="rect">
            <a:avLst/>
          </a:prstGeom>
          <a:noFill/>
          <a:ln>
            <a:solidFill>
              <a:schemeClr val="bg1">
                <a:lumMod val="75000"/>
              </a:schemeClr>
            </a:solidFill>
          </a:ln>
        </p:spPr>
      </p:pic>
      <p:sp>
        <p:nvSpPr>
          <p:cNvPr id="22" name="Tekstvak 21">
            <a:extLst>
              <a:ext uri="{FF2B5EF4-FFF2-40B4-BE49-F238E27FC236}">
                <a16:creationId xmlns:a16="http://schemas.microsoft.com/office/drawing/2014/main" id="{1675ED44-71F1-4232-AC39-D91D988C2242}"/>
              </a:ext>
            </a:extLst>
          </p:cNvPr>
          <p:cNvSpPr txBox="1"/>
          <p:nvPr/>
        </p:nvSpPr>
        <p:spPr>
          <a:xfrm>
            <a:off x="6606275" y="5633525"/>
            <a:ext cx="4872134" cy="954107"/>
          </a:xfrm>
          <a:prstGeom prst="rect">
            <a:avLst/>
          </a:prstGeom>
          <a:noFill/>
        </p:spPr>
        <p:txBody>
          <a:bodyPr wrap="square" rtlCol="0">
            <a:spAutoFit/>
          </a:bodyPr>
          <a:lstStyle/>
          <a:p>
            <a:pPr lvl="1"/>
            <a:r>
              <a:rPr lang="en-US" sz="2800" dirty="0" err="1">
                <a:solidFill>
                  <a:schemeClr val="tx2"/>
                </a:solidFill>
                <a:latin typeface="+mj-lt"/>
              </a:rPr>
              <a:t>Bapa</a:t>
            </a:r>
            <a:r>
              <a:rPr lang="en-US" sz="2800" dirty="0">
                <a:solidFill>
                  <a:schemeClr val="tx2"/>
                </a:solidFill>
                <a:latin typeface="+mj-lt"/>
              </a:rPr>
              <a:t> kami yang </a:t>
            </a:r>
            <a:r>
              <a:rPr lang="en-US" sz="2800" dirty="0" err="1">
                <a:solidFill>
                  <a:schemeClr val="tx2"/>
                </a:solidFill>
                <a:latin typeface="+mj-lt"/>
              </a:rPr>
              <a:t>ada</a:t>
            </a:r>
            <a:r>
              <a:rPr lang="en-US" sz="2800" dirty="0">
                <a:solidFill>
                  <a:schemeClr val="tx2"/>
                </a:solidFill>
                <a:latin typeface="+mj-lt"/>
              </a:rPr>
              <a:t> di </a:t>
            </a:r>
            <a:r>
              <a:rPr lang="en-US" sz="2800" dirty="0" err="1">
                <a:solidFill>
                  <a:schemeClr val="tx2"/>
                </a:solidFill>
                <a:latin typeface="+mj-lt"/>
              </a:rPr>
              <a:t>surga</a:t>
            </a:r>
            <a:r>
              <a:rPr lang="en-US" sz="2800" dirty="0">
                <a:solidFill>
                  <a:schemeClr val="tx2"/>
                </a:solidFill>
                <a:latin typeface="+mj-lt"/>
              </a:rPr>
              <a:t>,</a:t>
            </a:r>
          </a:p>
          <a:p>
            <a:pPr lvl="1"/>
            <a:r>
              <a:rPr lang="en-US" sz="2800" dirty="0" err="1">
                <a:solidFill>
                  <a:schemeClr val="tx2"/>
                </a:solidFill>
                <a:latin typeface="+mj-lt"/>
              </a:rPr>
              <a:t>Dimuliakanlah</a:t>
            </a:r>
            <a:r>
              <a:rPr lang="en-US" sz="2800" dirty="0">
                <a:solidFill>
                  <a:schemeClr val="tx2"/>
                </a:solidFill>
                <a:latin typeface="+mj-lt"/>
              </a:rPr>
              <a:t> </a:t>
            </a:r>
            <a:r>
              <a:rPr lang="en-US" sz="2800" dirty="0" err="1">
                <a:solidFill>
                  <a:schemeClr val="tx2"/>
                </a:solidFill>
                <a:latin typeface="+mj-lt"/>
              </a:rPr>
              <a:t>nama</a:t>
            </a:r>
            <a:r>
              <a:rPr lang="en-US" sz="2800" dirty="0">
                <a:solidFill>
                  <a:schemeClr val="tx2"/>
                </a:solidFill>
                <a:latin typeface="+mj-lt"/>
              </a:rPr>
              <a:t>-Mu.</a:t>
            </a:r>
          </a:p>
        </p:txBody>
      </p:sp>
    </p:spTree>
    <p:extLst>
      <p:ext uri="{BB962C8B-B14F-4D97-AF65-F5344CB8AC3E}">
        <p14:creationId xmlns:p14="http://schemas.microsoft.com/office/powerpoint/2010/main" val="317350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Genesis 11 : 1-9</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530228" y="1457889"/>
            <a:ext cx="5389245" cy="3785652"/>
          </a:xfrm>
          <a:prstGeom prst="rect">
            <a:avLst/>
          </a:prstGeom>
          <a:noFill/>
        </p:spPr>
        <p:txBody>
          <a:bodyPr wrap="square" rtlCol="0">
            <a:spAutoFit/>
          </a:bodyPr>
          <a:lstStyle/>
          <a:p>
            <a:endParaRPr lang="nl-NL" sz="2400" dirty="0">
              <a:solidFill>
                <a:schemeClr val="tx2"/>
              </a:solidFill>
              <a:latin typeface="+mj-lt"/>
            </a:endParaRPr>
          </a:p>
          <a:p>
            <a:r>
              <a:rPr lang="nl-NL" sz="2400" dirty="0">
                <a:solidFill>
                  <a:schemeClr val="tx2"/>
                </a:solidFill>
                <a:latin typeface="+mj-lt"/>
              </a:rPr>
              <a:t>1. En de ganse aarde was enerlei spraak </a:t>
            </a:r>
            <a:br>
              <a:rPr lang="nl-NL" sz="2400" dirty="0">
                <a:solidFill>
                  <a:schemeClr val="tx2"/>
                </a:solidFill>
                <a:latin typeface="+mj-lt"/>
              </a:rPr>
            </a:br>
            <a:r>
              <a:rPr lang="nl-NL" sz="2400" dirty="0">
                <a:solidFill>
                  <a:schemeClr val="tx2"/>
                </a:solidFill>
                <a:latin typeface="+mj-lt"/>
              </a:rPr>
              <a:t>en enerlei woorden.</a:t>
            </a:r>
          </a:p>
          <a:p>
            <a:endParaRPr lang="nl-NL" sz="2400" dirty="0">
              <a:solidFill>
                <a:schemeClr val="tx2"/>
              </a:solidFill>
              <a:latin typeface="+mj-lt"/>
            </a:endParaRPr>
          </a:p>
          <a:p>
            <a:r>
              <a:rPr lang="nl-NL" sz="2400" dirty="0">
                <a:solidFill>
                  <a:schemeClr val="tx2"/>
                </a:solidFill>
                <a:latin typeface="+mj-lt"/>
              </a:rPr>
              <a:t>2. Maar het geschiedde, </a:t>
            </a:r>
            <a:br>
              <a:rPr lang="nl-NL" sz="2400" dirty="0">
                <a:solidFill>
                  <a:schemeClr val="tx2"/>
                </a:solidFill>
                <a:latin typeface="+mj-lt"/>
              </a:rPr>
            </a:br>
            <a:r>
              <a:rPr lang="nl-NL" sz="2400" dirty="0">
                <a:solidFill>
                  <a:schemeClr val="tx2"/>
                </a:solidFill>
                <a:latin typeface="+mj-lt"/>
              </a:rPr>
              <a:t>als zij tegen het oosten togen, </a:t>
            </a:r>
            <a:br>
              <a:rPr lang="nl-NL" sz="2400" dirty="0">
                <a:solidFill>
                  <a:schemeClr val="tx2"/>
                </a:solidFill>
                <a:latin typeface="+mj-lt"/>
              </a:rPr>
            </a:br>
            <a:r>
              <a:rPr lang="nl-NL" sz="2400" dirty="0">
                <a:solidFill>
                  <a:schemeClr val="tx2"/>
                </a:solidFill>
                <a:latin typeface="+mj-lt"/>
              </a:rPr>
              <a:t>dat zij een laagte vonden in het land </a:t>
            </a:r>
            <a:r>
              <a:rPr lang="nl-NL" sz="2400" dirty="0" err="1">
                <a:solidFill>
                  <a:schemeClr val="tx2"/>
                </a:solidFill>
                <a:latin typeface="+mj-lt"/>
              </a:rPr>
              <a:t>Sinear</a:t>
            </a:r>
            <a:r>
              <a:rPr lang="nl-NL" sz="2400" dirty="0">
                <a:solidFill>
                  <a:schemeClr val="tx2"/>
                </a:solidFill>
                <a:latin typeface="+mj-lt"/>
              </a:rPr>
              <a:t>, </a:t>
            </a:r>
            <a:br>
              <a:rPr lang="nl-NL" sz="2400" dirty="0">
                <a:solidFill>
                  <a:schemeClr val="tx2"/>
                </a:solidFill>
                <a:latin typeface="+mj-lt"/>
              </a:rPr>
            </a:br>
            <a:r>
              <a:rPr lang="nl-NL" sz="2400" dirty="0">
                <a:solidFill>
                  <a:schemeClr val="tx2"/>
                </a:solidFill>
                <a:latin typeface="+mj-lt"/>
              </a:rPr>
              <a:t>en zij woonden aldaar.</a:t>
            </a:r>
            <a:br>
              <a:rPr lang="nl-NL" sz="2400" dirty="0">
                <a:solidFill>
                  <a:schemeClr val="tx2"/>
                </a:solidFill>
                <a:latin typeface="+mj-lt"/>
              </a:rPr>
            </a:br>
            <a:endParaRPr lang="nl-NL" sz="2400" dirty="0">
              <a:solidFill>
                <a:schemeClr val="tx2"/>
              </a:solidFill>
              <a:latin typeface="+mj-lt"/>
            </a:endParaRPr>
          </a:p>
          <a:p>
            <a:pPr marL="285750" indent="-285750">
              <a:buFont typeface="Aller Light" panose="02000503000000020004" pitchFamily="2" charset="0"/>
              <a:buChar char="›"/>
            </a:pPr>
            <a:endParaRPr lang="nl-NL" sz="24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1028" name="Picture 4" descr="Pieter Bruegel de Oude: De toren van Babel (Wenen)">
            <a:extLst>
              <a:ext uri="{FF2B5EF4-FFF2-40B4-BE49-F238E27FC236}">
                <a16:creationId xmlns:a16="http://schemas.microsoft.com/office/drawing/2014/main" id="{6FB2F9B5-B4BD-45CB-A751-EC9CCA2D1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1689042"/>
            <a:ext cx="5501841" cy="4070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52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Genesis 11 : 1-9</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476439" y="1071716"/>
            <a:ext cx="5577312" cy="6001643"/>
          </a:xfrm>
          <a:prstGeom prst="rect">
            <a:avLst/>
          </a:prstGeom>
          <a:noFill/>
        </p:spPr>
        <p:txBody>
          <a:bodyPr wrap="square" rtlCol="0">
            <a:spAutoFit/>
          </a:bodyPr>
          <a:lstStyle/>
          <a:p>
            <a:r>
              <a:rPr lang="nl-NL" sz="2400" dirty="0">
                <a:solidFill>
                  <a:schemeClr val="tx2"/>
                </a:solidFill>
                <a:latin typeface="+mj-lt"/>
              </a:rPr>
              <a:t>3 En zij zeiden een ieder tot zijn naaste: </a:t>
            </a:r>
            <a:br>
              <a:rPr lang="nl-NL" sz="2400" dirty="0">
                <a:solidFill>
                  <a:schemeClr val="tx2"/>
                </a:solidFill>
                <a:latin typeface="+mj-lt"/>
              </a:rPr>
            </a:br>
            <a:r>
              <a:rPr lang="nl-NL" sz="2400" dirty="0">
                <a:solidFill>
                  <a:schemeClr val="tx2"/>
                </a:solidFill>
                <a:latin typeface="+mj-lt"/>
              </a:rPr>
              <a:t>Kom aan, laat ons tichelen strijken, </a:t>
            </a:r>
            <a:br>
              <a:rPr lang="nl-NL" sz="2400" dirty="0">
                <a:solidFill>
                  <a:schemeClr val="tx2"/>
                </a:solidFill>
                <a:latin typeface="+mj-lt"/>
              </a:rPr>
            </a:br>
            <a:r>
              <a:rPr lang="nl-NL" sz="2400" dirty="0">
                <a:solidFill>
                  <a:schemeClr val="tx2"/>
                </a:solidFill>
                <a:latin typeface="+mj-lt"/>
              </a:rPr>
              <a:t>en wel doorbranden! </a:t>
            </a:r>
            <a:br>
              <a:rPr lang="nl-NL" sz="2400" dirty="0">
                <a:solidFill>
                  <a:schemeClr val="tx2"/>
                </a:solidFill>
                <a:latin typeface="+mj-lt"/>
              </a:rPr>
            </a:br>
            <a:r>
              <a:rPr lang="nl-NL" sz="2400" dirty="0">
                <a:solidFill>
                  <a:schemeClr val="tx2"/>
                </a:solidFill>
                <a:latin typeface="+mj-lt"/>
              </a:rPr>
              <a:t>En de tichel was hun voor steen, </a:t>
            </a:r>
            <a:br>
              <a:rPr lang="nl-NL" sz="2400" dirty="0">
                <a:solidFill>
                  <a:schemeClr val="tx2"/>
                </a:solidFill>
                <a:latin typeface="+mj-lt"/>
              </a:rPr>
            </a:br>
            <a:r>
              <a:rPr lang="nl-NL" sz="2400" dirty="0">
                <a:solidFill>
                  <a:schemeClr val="tx2"/>
                </a:solidFill>
                <a:latin typeface="+mj-lt"/>
              </a:rPr>
              <a:t>en het lijm was hun voor leem.</a:t>
            </a:r>
            <a:br>
              <a:rPr lang="nl-NL" sz="2400" dirty="0">
                <a:solidFill>
                  <a:schemeClr val="tx2"/>
                </a:solidFill>
                <a:latin typeface="+mj-lt"/>
              </a:rPr>
            </a:br>
            <a:endParaRPr lang="nl-NL" sz="2400" dirty="0">
              <a:solidFill>
                <a:schemeClr val="tx2"/>
              </a:solidFill>
              <a:latin typeface="+mj-lt"/>
            </a:endParaRPr>
          </a:p>
          <a:p>
            <a:r>
              <a:rPr lang="nl-NL" sz="2400" dirty="0">
                <a:solidFill>
                  <a:schemeClr val="tx2"/>
                </a:solidFill>
                <a:latin typeface="+mj-lt"/>
              </a:rPr>
              <a:t>4 En zij zeiden: Kom aan, </a:t>
            </a:r>
          </a:p>
          <a:p>
            <a:r>
              <a:rPr lang="nl-NL" sz="2400" dirty="0">
                <a:solidFill>
                  <a:schemeClr val="tx2"/>
                </a:solidFill>
                <a:latin typeface="+mj-lt"/>
              </a:rPr>
              <a:t>laat ons voor ons een stad bouwen, </a:t>
            </a:r>
            <a:br>
              <a:rPr lang="nl-NL" sz="2400" dirty="0">
                <a:solidFill>
                  <a:schemeClr val="tx2"/>
                </a:solidFill>
                <a:latin typeface="+mj-lt"/>
              </a:rPr>
            </a:br>
            <a:r>
              <a:rPr lang="nl-NL" sz="2400" dirty="0">
                <a:solidFill>
                  <a:schemeClr val="tx2"/>
                </a:solidFill>
                <a:latin typeface="+mj-lt"/>
              </a:rPr>
              <a:t>en een toren, </a:t>
            </a:r>
            <a:br>
              <a:rPr lang="nl-NL" sz="2400" dirty="0">
                <a:solidFill>
                  <a:schemeClr val="tx2"/>
                </a:solidFill>
                <a:latin typeface="+mj-lt"/>
              </a:rPr>
            </a:br>
            <a:r>
              <a:rPr lang="nl-NL" sz="2400" dirty="0">
                <a:solidFill>
                  <a:schemeClr val="tx2"/>
                </a:solidFill>
                <a:latin typeface="+mj-lt"/>
              </a:rPr>
              <a:t>welks opperste in den hemel zij, </a:t>
            </a:r>
            <a:br>
              <a:rPr lang="nl-NL" sz="2400" dirty="0">
                <a:solidFill>
                  <a:schemeClr val="tx2"/>
                </a:solidFill>
                <a:latin typeface="+mj-lt"/>
              </a:rPr>
            </a:br>
            <a:r>
              <a:rPr lang="nl-NL" sz="2400" dirty="0">
                <a:solidFill>
                  <a:schemeClr val="tx2"/>
                </a:solidFill>
                <a:latin typeface="+mj-lt"/>
              </a:rPr>
              <a:t>en laat ons een naam voor ons maken, </a:t>
            </a:r>
            <a:br>
              <a:rPr lang="nl-NL" sz="2400" dirty="0">
                <a:solidFill>
                  <a:schemeClr val="tx2"/>
                </a:solidFill>
                <a:latin typeface="+mj-lt"/>
              </a:rPr>
            </a:br>
            <a:r>
              <a:rPr lang="nl-NL" sz="2400" dirty="0">
                <a:solidFill>
                  <a:schemeClr val="tx2"/>
                </a:solidFill>
                <a:latin typeface="+mj-lt"/>
              </a:rPr>
              <a:t>opdat wij niet misschien over de ganse aarde verstrooid worden!</a:t>
            </a:r>
          </a:p>
          <a:p>
            <a:br>
              <a:rPr lang="nl-NL" sz="2400" dirty="0">
                <a:solidFill>
                  <a:schemeClr val="tx2"/>
                </a:solidFill>
                <a:latin typeface="+mj-lt"/>
              </a:rPr>
            </a:br>
            <a:endParaRPr lang="nl-NL" sz="2400" dirty="0">
              <a:solidFill>
                <a:schemeClr val="tx2"/>
              </a:solidFill>
              <a:latin typeface="+mj-lt"/>
            </a:endParaRPr>
          </a:p>
          <a:p>
            <a:pPr marL="285750" indent="-285750">
              <a:buFont typeface="Aller Light" panose="02000503000000020004" pitchFamily="2" charset="0"/>
              <a:buChar char="›"/>
            </a:pPr>
            <a:endParaRPr lang="nl-NL" sz="24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9" name="Picture 4" descr="Pieter Bruegel de Oude: De toren van Babel (Wenen)">
            <a:extLst>
              <a:ext uri="{FF2B5EF4-FFF2-40B4-BE49-F238E27FC236}">
                <a16:creationId xmlns:a16="http://schemas.microsoft.com/office/drawing/2014/main" id="{998FC01C-4E43-4015-8185-C6542479C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1689042"/>
            <a:ext cx="5501841" cy="4070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3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Genesis 11 : 1-9</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096000" y="1071716"/>
            <a:ext cx="5957751" cy="6370975"/>
          </a:xfrm>
          <a:prstGeom prst="rect">
            <a:avLst/>
          </a:prstGeom>
          <a:noFill/>
        </p:spPr>
        <p:txBody>
          <a:bodyPr wrap="square" rtlCol="0">
            <a:spAutoFit/>
          </a:bodyPr>
          <a:lstStyle/>
          <a:p>
            <a:r>
              <a:rPr lang="nl-NL" sz="2400" dirty="0">
                <a:solidFill>
                  <a:schemeClr val="tx2"/>
                </a:solidFill>
                <a:latin typeface="+mj-lt"/>
              </a:rPr>
              <a:t>5 Toen kwam de HEERE neder, </a:t>
            </a:r>
          </a:p>
          <a:p>
            <a:r>
              <a:rPr lang="nl-NL" sz="2400" dirty="0">
                <a:solidFill>
                  <a:schemeClr val="tx2"/>
                </a:solidFill>
                <a:latin typeface="+mj-lt"/>
              </a:rPr>
              <a:t>om te bezien de stad en den toren, </a:t>
            </a:r>
          </a:p>
          <a:p>
            <a:r>
              <a:rPr lang="nl-NL" sz="2400" dirty="0">
                <a:solidFill>
                  <a:schemeClr val="tx2"/>
                </a:solidFill>
                <a:latin typeface="+mj-lt"/>
              </a:rPr>
              <a:t>die de kinderen der mensen bouwden.</a:t>
            </a:r>
            <a:br>
              <a:rPr lang="nl-NL" sz="2400" dirty="0">
                <a:solidFill>
                  <a:schemeClr val="tx2"/>
                </a:solidFill>
                <a:latin typeface="+mj-lt"/>
              </a:rPr>
            </a:br>
            <a:endParaRPr lang="nl-NL" sz="2400" dirty="0">
              <a:solidFill>
                <a:schemeClr val="tx2"/>
              </a:solidFill>
              <a:latin typeface="+mj-lt"/>
            </a:endParaRPr>
          </a:p>
          <a:p>
            <a:r>
              <a:rPr lang="nl-NL" sz="2400" dirty="0">
                <a:solidFill>
                  <a:schemeClr val="tx2"/>
                </a:solidFill>
                <a:latin typeface="+mj-lt"/>
              </a:rPr>
              <a:t>6 En de HEERE </a:t>
            </a:r>
            <a:r>
              <a:rPr lang="nl-NL" sz="2400" dirty="0" err="1">
                <a:solidFill>
                  <a:schemeClr val="tx2"/>
                </a:solidFill>
                <a:latin typeface="+mj-lt"/>
              </a:rPr>
              <a:t>zeide</a:t>
            </a:r>
            <a:r>
              <a:rPr lang="nl-NL" sz="2400" dirty="0">
                <a:solidFill>
                  <a:schemeClr val="tx2"/>
                </a:solidFill>
                <a:latin typeface="+mj-lt"/>
              </a:rPr>
              <a:t>: </a:t>
            </a:r>
          </a:p>
          <a:p>
            <a:r>
              <a:rPr lang="nl-NL" sz="2400" dirty="0">
                <a:solidFill>
                  <a:schemeClr val="tx2"/>
                </a:solidFill>
                <a:latin typeface="+mj-lt"/>
              </a:rPr>
              <a:t>Ziet, zij zijn enerlei volk, </a:t>
            </a:r>
          </a:p>
          <a:p>
            <a:r>
              <a:rPr lang="nl-NL" sz="2400" dirty="0">
                <a:solidFill>
                  <a:schemeClr val="tx2"/>
                </a:solidFill>
                <a:latin typeface="+mj-lt"/>
              </a:rPr>
              <a:t>en hebben allen enerlei spraak; </a:t>
            </a:r>
          </a:p>
          <a:p>
            <a:r>
              <a:rPr lang="nl-NL" sz="2400" dirty="0">
                <a:solidFill>
                  <a:schemeClr val="tx2"/>
                </a:solidFill>
                <a:latin typeface="+mj-lt"/>
              </a:rPr>
              <a:t>en dit is het, dat zij beginnen te maken; </a:t>
            </a:r>
          </a:p>
          <a:p>
            <a:r>
              <a:rPr lang="nl-NL" sz="2400" dirty="0">
                <a:solidFill>
                  <a:schemeClr val="tx2"/>
                </a:solidFill>
                <a:latin typeface="+mj-lt"/>
              </a:rPr>
              <a:t>maar nu, zoude hun niet afgesneden worden al wat zij bedacht hebben te maken?</a:t>
            </a:r>
            <a:br>
              <a:rPr lang="nl-NL" sz="2400" dirty="0">
                <a:solidFill>
                  <a:schemeClr val="tx2"/>
                </a:solidFill>
                <a:latin typeface="+mj-lt"/>
              </a:rPr>
            </a:br>
            <a:endParaRPr lang="nl-NL" sz="2400" dirty="0">
              <a:solidFill>
                <a:schemeClr val="tx2"/>
              </a:solidFill>
              <a:latin typeface="+mj-lt"/>
            </a:endParaRPr>
          </a:p>
          <a:p>
            <a:r>
              <a:rPr lang="nl-NL" sz="2400" dirty="0">
                <a:solidFill>
                  <a:schemeClr val="tx2"/>
                </a:solidFill>
                <a:latin typeface="+mj-lt"/>
              </a:rPr>
              <a:t>7 Kom aan, laat Ons </a:t>
            </a:r>
            <a:r>
              <a:rPr lang="nl-NL" sz="2400" dirty="0" err="1">
                <a:solidFill>
                  <a:schemeClr val="tx2"/>
                </a:solidFill>
                <a:latin typeface="+mj-lt"/>
              </a:rPr>
              <a:t>nedervaren</a:t>
            </a:r>
            <a:r>
              <a:rPr lang="nl-NL" sz="2400" dirty="0">
                <a:solidFill>
                  <a:schemeClr val="tx2"/>
                </a:solidFill>
                <a:latin typeface="+mj-lt"/>
              </a:rPr>
              <a:t>, </a:t>
            </a:r>
          </a:p>
          <a:p>
            <a:r>
              <a:rPr lang="nl-NL" sz="2400" dirty="0">
                <a:solidFill>
                  <a:schemeClr val="tx2"/>
                </a:solidFill>
                <a:latin typeface="+mj-lt"/>
              </a:rPr>
              <a:t>en laat Ons hun spraak aldaar verwarren, </a:t>
            </a:r>
          </a:p>
          <a:p>
            <a:r>
              <a:rPr lang="nl-NL" sz="2400" dirty="0">
                <a:solidFill>
                  <a:schemeClr val="tx2"/>
                </a:solidFill>
                <a:latin typeface="+mj-lt"/>
              </a:rPr>
              <a:t>opdat iegelijk de spraak zijns naasten niet </a:t>
            </a:r>
            <a:r>
              <a:rPr lang="nl-NL" sz="2400" dirty="0" err="1">
                <a:solidFill>
                  <a:schemeClr val="tx2"/>
                </a:solidFill>
                <a:latin typeface="+mj-lt"/>
              </a:rPr>
              <a:t>hore</a:t>
            </a:r>
            <a:r>
              <a:rPr lang="nl-NL" sz="2400" dirty="0">
                <a:solidFill>
                  <a:schemeClr val="tx2"/>
                </a:solidFill>
                <a:latin typeface="+mj-lt"/>
              </a:rPr>
              <a:t>.</a:t>
            </a:r>
          </a:p>
          <a:p>
            <a:br>
              <a:rPr lang="nl-NL" sz="2400" dirty="0">
                <a:solidFill>
                  <a:schemeClr val="tx2"/>
                </a:solidFill>
                <a:latin typeface="+mj-lt"/>
              </a:rPr>
            </a:br>
            <a:endParaRPr lang="nl-NL" sz="2400" dirty="0">
              <a:solidFill>
                <a:schemeClr val="tx2"/>
              </a:solidFill>
              <a:latin typeface="+mj-lt"/>
            </a:endParaRPr>
          </a:p>
          <a:p>
            <a:pPr marL="285750" indent="-285750">
              <a:buFont typeface="Aller Light" panose="02000503000000020004" pitchFamily="2" charset="0"/>
              <a:buChar char="›"/>
            </a:pPr>
            <a:endParaRPr lang="nl-NL" sz="24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9" name="Picture 4" descr="Pieter Bruegel de Oude: De toren van Babel (Wenen)">
            <a:extLst>
              <a:ext uri="{FF2B5EF4-FFF2-40B4-BE49-F238E27FC236}">
                <a16:creationId xmlns:a16="http://schemas.microsoft.com/office/drawing/2014/main" id="{78A02333-829D-4A61-936A-56A7C80A5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1689042"/>
            <a:ext cx="5501841" cy="4070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7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8694DB3-0CF1-4AAD-83F1-544A0CED9CB9}"/>
              </a:ext>
            </a:extLst>
          </p:cNvPr>
          <p:cNvSpPr txBox="1"/>
          <p:nvPr/>
        </p:nvSpPr>
        <p:spPr>
          <a:xfrm>
            <a:off x="475986" y="478974"/>
            <a:ext cx="9321157" cy="677108"/>
          </a:xfrm>
          <a:prstGeom prst="rect">
            <a:avLst/>
          </a:prstGeom>
          <a:noFill/>
        </p:spPr>
        <p:txBody>
          <a:bodyPr wrap="square" rtlCol="0">
            <a:spAutoFit/>
          </a:bodyPr>
          <a:lstStyle/>
          <a:p>
            <a:r>
              <a:rPr lang="nl-NL" sz="3800" dirty="0">
                <a:solidFill>
                  <a:schemeClr val="accent6"/>
                </a:solidFill>
                <a:latin typeface="+mj-lt"/>
              </a:rPr>
              <a:t>Genesis 11 : 1-9</a:t>
            </a:r>
          </a:p>
        </p:txBody>
      </p:sp>
      <p:cxnSp>
        <p:nvCxnSpPr>
          <p:cNvPr id="7" name="Rechte verbindingslijn 6">
            <a:extLst>
              <a:ext uri="{FF2B5EF4-FFF2-40B4-BE49-F238E27FC236}">
                <a16:creationId xmlns:a16="http://schemas.microsoft.com/office/drawing/2014/main" id="{A82874BD-45B8-474B-B7A9-60F408E66BA8}"/>
              </a:ext>
            </a:extLst>
          </p:cNvPr>
          <p:cNvCxnSpPr>
            <a:cxnSpLocks/>
          </p:cNvCxnSpPr>
          <p:nvPr/>
        </p:nvCxnSpPr>
        <p:spPr>
          <a:xfrm>
            <a:off x="574765" y="1200055"/>
            <a:ext cx="1785257" cy="0"/>
          </a:xfrm>
          <a:prstGeom prst="line">
            <a:avLst/>
          </a:prstGeom>
          <a:ln w="28575">
            <a:solidFill>
              <a:schemeClr val="accent4"/>
            </a:solidFill>
          </a:ln>
        </p:spPr>
        <p:style>
          <a:lnRef idx="1">
            <a:schemeClr val="accent4"/>
          </a:lnRef>
          <a:fillRef idx="0">
            <a:schemeClr val="accent4"/>
          </a:fillRef>
          <a:effectRef idx="0">
            <a:schemeClr val="accent4"/>
          </a:effectRef>
          <a:fontRef idx="minor">
            <a:schemeClr val="tx1"/>
          </a:fontRef>
        </p:style>
      </p:cxnSp>
      <p:sp>
        <p:nvSpPr>
          <p:cNvPr id="15" name="Tekstvak 14">
            <a:extLst>
              <a:ext uri="{FF2B5EF4-FFF2-40B4-BE49-F238E27FC236}">
                <a16:creationId xmlns:a16="http://schemas.microsoft.com/office/drawing/2014/main" id="{36F67BAD-34E2-4C87-8B5E-BED85487A802}"/>
              </a:ext>
            </a:extLst>
          </p:cNvPr>
          <p:cNvSpPr txBox="1"/>
          <p:nvPr/>
        </p:nvSpPr>
        <p:spPr>
          <a:xfrm>
            <a:off x="6476439" y="1071716"/>
            <a:ext cx="5577312" cy="4524315"/>
          </a:xfrm>
          <a:prstGeom prst="rect">
            <a:avLst/>
          </a:prstGeom>
          <a:noFill/>
        </p:spPr>
        <p:txBody>
          <a:bodyPr wrap="square" rtlCol="0">
            <a:spAutoFit/>
          </a:bodyPr>
          <a:lstStyle/>
          <a:p>
            <a:r>
              <a:rPr lang="nl-NL" sz="2400" dirty="0">
                <a:solidFill>
                  <a:schemeClr val="tx2"/>
                </a:solidFill>
                <a:latin typeface="+mj-lt"/>
              </a:rPr>
              <a:t>8 Alzo verstrooide hen de HEERE van daar over de ganse aarde; </a:t>
            </a:r>
          </a:p>
          <a:p>
            <a:r>
              <a:rPr lang="nl-NL" sz="2400" dirty="0">
                <a:solidFill>
                  <a:schemeClr val="tx2"/>
                </a:solidFill>
                <a:latin typeface="+mj-lt"/>
              </a:rPr>
              <a:t>en zij hielden op de stad te bouwen.</a:t>
            </a:r>
          </a:p>
          <a:p>
            <a:endParaRPr lang="nl-NL" sz="2400" dirty="0">
              <a:solidFill>
                <a:schemeClr val="tx2"/>
              </a:solidFill>
              <a:latin typeface="+mj-lt"/>
            </a:endParaRPr>
          </a:p>
          <a:p>
            <a:r>
              <a:rPr lang="nl-NL" sz="2400" dirty="0">
                <a:solidFill>
                  <a:schemeClr val="tx2"/>
                </a:solidFill>
                <a:latin typeface="+mj-lt"/>
              </a:rPr>
              <a:t>9 Daarom noemde men haar naam Babel; want aldaar verwarde de HEERE de spraak der ganse aarde, </a:t>
            </a:r>
          </a:p>
          <a:p>
            <a:r>
              <a:rPr lang="nl-NL" sz="2400" dirty="0">
                <a:solidFill>
                  <a:schemeClr val="tx2"/>
                </a:solidFill>
                <a:latin typeface="+mj-lt"/>
              </a:rPr>
              <a:t>en van daar verstrooide hen de HEERE over de ganse aarde.</a:t>
            </a:r>
          </a:p>
          <a:p>
            <a:br>
              <a:rPr lang="nl-NL" sz="2400" dirty="0">
                <a:solidFill>
                  <a:schemeClr val="tx2"/>
                </a:solidFill>
                <a:latin typeface="+mj-lt"/>
              </a:rPr>
            </a:br>
            <a:endParaRPr lang="nl-NL" sz="2400" dirty="0">
              <a:solidFill>
                <a:schemeClr val="tx2"/>
              </a:solidFill>
              <a:latin typeface="+mj-lt"/>
            </a:endParaRPr>
          </a:p>
          <a:p>
            <a:pPr marL="285750" indent="-285750">
              <a:buFont typeface="Aller Light" panose="02000503000000020004" pitchFamily="2" charset="0"/>
              <a:buChar char="›"/>
            </a:pPr>
            <a:endParaRPr lang="nl-NL" sz="2400" dirty="0">
              <a:solidFill>
                <a:schemeClr val="tx2"/>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87DF7589-7ABB-4B6C-A920-2615241FC2D3}"/>
              </a:ext>
            </a:extLst>
          </p:cNvPr>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10550012" y="0"/>
            <a:ext cx="1641987" cy="1071716"/>
          </a:xfrm>
          <a:prstGeom prst="rect">
            <a:avLst/>
          </a:prstGeom>
          <a:noFill/>
          <a:ln>
            <a:noFill/>
          </a:ln>
        </p:spPr>
      </p:pic>
      <p:pic>
        <p:nvPicPr>
          <p:cNvPr id="9" name="Picture 4" descr="Pieter Bruegel de Oude: De toren van Babel (Wenen)">
            <a:extLst>
              <a:ext uri="{FF2B5EF4-FFF2-40B4-BE49-F238E27FC236}">
                <a16:creationId xmlns:a16="http://schemas.microsoft.com/office/drawing/2014/main" id="{56DEB6E9-BD85-41B6-84FA-0D9B2A456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1689042"/>
            <a:ext cx="5501841" cy="4070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85350"/>
      </p:ext>
    </p:extLst>
  </p:cSld>
  <p:clrMapOvr>
    <a:masterClrMapping/>
  </p:clrMapOvr>
</p:sld>
</file>

<file path=ppt/theme/theme1.xml><?xml version="1.0" encoding="utf-8"?>
<a:theme xmlns:a="http://schemas.openxmlformats.org/drawingml/2006/main" name="Huisstijl HHJO">
  <a:themeElements>
    <a:clrScheme name="Huisstijl HHJO">
      <a:dk1>
        <a:srgbClr val="343434"/>
      </a:dk1>
      <a:lt1>
        <a:srgbClr val="FFFFFF"/>
      </a:lt1>
      <a:dk2>
        <a:srgbClr val="343434"/>
      </a:dk2>
      <a:lt2>
        <a:srgbClr val="E7E6E6"/>
      </a:lt2>
      <a:accent1>
        <a:srgbClr val="2B1A6F"/>
      </a:accent1>
      <a:accent2>
        <a:srgbClr val="E7267D"/>
      </a:accent2>
      <a:accent3>
        <a:srgbClr val="DC1714"/>
      </a:accent3>
      <a:accent4>
        <a:srgbClr val="F3BB10"/>
      </a:accent4>
      <a:accent5>
        <a:srgbClr val="30ADE3"/>
      </a:accent5>
      <a:accent6>
        <a:srgbClr val="257F33"/>
      </a:accent6>
      <a:hlink>
        <a:srgbClr val="E7267D"/>
      </a:hlink>
      <a:folHlink>
        <a:srgbClr val="2B1A6F"/>
      </a:folHlink>
    </a:clrScheme>
    <a:fontScheme name="Aangepast 2">
      <a:majorFont>
        <a:latin typeface="Advent Pro"/>
        <a:ea typeface=""/>
        <a:cs typeface=""/>
      </a:majorFont>
      <a:minorFont>
        <a:latin typeface="All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isstijl HHJO" id="{F7992FD1-DC28-47B7-A601-7055F8DD92C5}" vid="{1DE5F6FA-27DC-4A86-BF64-B19A103492E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5134</TotalTime>
  <Words>2003</Words>
  <Application>Microsoft Office PowerPoint</Application>
  <PresentationFormat>Breedbeeld</PresentationFormat>
  <Paragraphs>301</Paragraphs>
  <Slides>22</Slides>
  <Notes>20</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22</vt:i4>
      </vt:variant>
    </vt:vector>
  </HeadingPairs>
  <TitlesOfParts>
    <vt:vector size="30" baseType="lpstr">
      <vt:lpstr>Advent Pro</vt:lpstr>
      <vt:lpstr>Advent Pro Light</vt:lpstr>
      <vt:lpstr>Aller Light</vt:lpstr>
      <vt:lpstr>Arial</vt:lpstr>
      <vt:lpstr>Calibri</vt:lpstr>
      <vt:lpstr>Courier New</vt:lpstr>
      <vt:lpstr>Wingdings</vt:lpstr>
      <vt:lpstr>Huisstijl HHJO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kan jij mee helpen (vertalen)?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Marleen Vos- van Aalst</dc:creator>
  <cp:lastModifiedBy>Albertine Mourik</cp:lastModifiedBy>
  <cp:revision>143</cp:revision>
  <cp:lastPrinted>2020-09-08T13:29:00Z</cp:lastPrinted>
  <dcterms:created xsi:type="dcterms:W3CDTF">2020-06-12T16:57:29Z</dcterms:created>
  <dcterms:modified xsi:type="dcterms:W3CDTF">2020-10-14T08:23:32Z</dcterms:modified>
</cp:coreProperties>
</file>