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77" r:id="rId2"/>
    <p:sldId id="307" r:id="rId3"/>
    <p:sldId id="288" r:id="rId4"/>
    <p:sldId id="306" r:id="rId5"/>
    <p:sldId id="289" r:id="rId6"/>
    <p:sldId id="308" r:id="rId7"/>
    <p:sldId id="299" r:id="rId8"/>
    <p:sldId id="310" r:id="rId9"/>
    <p:sldId id="311" r:id="rId10"/>
    <p:sldId id="312" r:id="rId11"/>
    <p:sldId id="309" r:id="rId12"/>
    <p:sldId id="313" r:id="rId13"/>
    <p:sldId id="314" r:id="rId14"/>
    <p:sldId id="315" r:id="rId15"/>
    <p:sldId id="316" r:id="rId16"/>
    <p:sldId id="300" r:id="rId17"/>
    <p:sldId id="301" r:id="rId18"/>
    <p:sldId id="302" r:id="rId19"/>
    <p:sldId id="304" r:id="rId20"/>
    <p:sldId id="305" r:id="rId21"/>
    <p:sldId id="260" r:id="rId22"/>
    <p:sldId id="339" r:id="rId23"/>
    <p:sldId id="258" r:id="rId24"/>
    <p:sldId id="259" r:id="rId25"/>
  </p:sldIdLst>
  <p:sldSz cx="12192000" cy="6858000"/>
  <p:notesSz cx="9926638" cy="679767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nco van Ee" initials="HvE" lastIdx="1" clrIdx="0">
    <p:extLst>
      <p:ext uri="{19B8F6BF-5375-455C-9EA6-DF929625EA0E}">
        <p15:presenceInfo xmlns:p15="http://schemas.microsoft.com/office/powerpoint/2012/main" userId="S::hvanee@hhjo.nl::2892b93f-7407-402a-a344-69b79d9648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6C59"/>
    <a:srgbClr val="D95944"/>
    <a:srgbClr val="0000DA"/>
    <a:srgbClr val="0000FF"/>
    <a:srgbClr val="F7F6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4459" autoAdjust="0"/>
  </p:normalViewPr>
  <p:slideViewPr>
    <p:cSldViewPr snapToGrid="0">
      <p:cViewPr varScale="1">
        <p:scale>
          <a:sx n="85" d="100"/>
          <a:sy n="85" d="100"/>
        </p:scale>
        <p:origin x="15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50423C12-DF52-4E69-8BDC-28588930ED77}" type="datetimeFigureOut">
              <a:rPr lang="nl-NL" smtClean="0"/>
              <a:t>14-10-2020</a:t>
            </a:fld>
            <a:endParaRPr lang="nl-NL"/>
          </a:p>
        </p:txBody>
      </p:sp>
      <p:sp>
        <p:nvSpPr>
          <p:cNvPr id="4" name="Tijdelijke aanduiding voor dia-afbeelding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201C2F5C-3877-41CF-9C8A-7241357D20E9}" type="slidenum">
              <a:rPr lang="nl-NL" smtClean="0"/>
              <a:t>‹nr.›</a:t>
            </a:fld>
            <a:endParaRPr lang="nl-NL"/>
          </a:p>
        </p:txBody>
      </p:sp>
    </p:spTree>
    <p:extLst>
      <p:ext uri="{BB962C8B-B14F-4D97-AF65-F5344CB8AC3E}">
        <p14:creationId xmlns:p14="http://schemas.microsoft.com/office/powerpoint/2010/main" val="4168553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ligt hier op de borden?</a:t>
            </a:r>
          </a:p>
          <a:p>
            <a:r>
              <a:rPr lang="nl-NL" dirty="0"/>
              <a:t>Boeken?</a:t>
            </a:r>
          </a:p>
          <a:p>
            <a:r>
              <a:rPr lang="nl-NL" dirty="0"/>
              <a:t>Het zijn Bijbels.</a:t>
            </a:r>
          </a:p>
          <a:p>
            <a:r>
              <a:rPr lang="nl-NL" dirty="0"/>
              <a:t>De een heeft er nog meer dan de ander!</a:t>
            </a:r>
          </a:p>
          <a:p>
            <a:r>
              <a:rPr lang="nl-NL" dirty="0"/>
              <a:t>Heeft iedereen zoveel Bijbels?</a:t>
            </a:r>
          </a:p>
          <a:p>
            <a:endParaRPr lang="nl-NL" dirty="0"/>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1</a:t>
            </a:fld>
            <a:endParaRPr lang="nl-NL"/>
          </a:p>
        </p:txBody>
      </p:sp>
    </p:spTree>
    <p:extLst>
      <p:ext uri="{BB962C8B-B14F-4D97-AF65-F5344CB8AC3E}">
        <p14:creationId xmlns:p14="http://schemas.microsoft.com/office/powerpoint/2010/main" val="3247419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Johannes vindt het heel belangrijk dat anderen de Heere Jezus leren kennen. </a:t>
            </a:r>
          </a:p>
          <a:p>
            <a:r>
              <a:rPr lang="nl-NL" sz="1200" dirty="0"/>
              <a:t>Dat ze gaan zien dat Hij de Zaligmaker is, de beloofde Messias. </a:t>
            </a:r>
          </a:p>
          <a:p>
            <a:r>
              <a:rPr lang="nl-NL" sz="1200" dirty="0"/>
              <a:t>Hij schrijft dit in zijn evangelie. Lees maar in Johannes 20:30 en 31. -&gt; Met elkaar lezen.</a:t>
            </a:r>
          </a:p>
          <a:p>
            <a:endParaRPr lang="nl-NL" sz="1200" dirty="0"/>
          </a:p>
          <a:p>
            <a:r>
              <a:rPr lang="nl-NL" sz="1200" dirty="0"/>
              <a:t>Wat ontvang je als je gelooft? Hoe staat dat hier?</a:t>
            </a:r>
          </a:p>
          <a:p>
            <a:r>
              <a:rPr lang="nl-NL" sz="1200" dirty="0"/>
              <a:t>Leg aan elkaar uit wat dit betekent.</a:t>
            </a:r>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10</a:t>
            </a:fld>
            <a:endParaRPr lang="nl-NL"/>
          </a:p>
        </p:txBody>
      </p:sp>
    </p:spTree>
    <p:extLst>
      <p:ext uri="{BB962C8B-B14F-4D97-AF65-F5344CB8AC3E}">
        <p14:creationId xmlns:p14="http://schemas.microsoft.com/office/powerpoint/2010/main" val="1137284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107000"/>
              </a:lnSpc>
              <a:spcAft>
                <a:spcPts val="800"/>
              </a:spcAft>
            </a:pPr>
            <a:r>
              <a:rPr lang="nl-NL" sz="1200" b="0" dirty="0">
                <a:effectLst/>
                <a:latin typeface="+mn-lt"/>
                <a:ea typeface="Calibri" panose="020F0502020204030204" pitchFamily="34" charset="0"/>
                <a:cs typeface="Times New Roman" panose="02020603050405020304" pitchFamily="18" charset="0"/>
              </a:rPr>
              <a:t>Groot nieuws!</a:t>
            </a:r>
            <a:br>
              <a:rPr lang="nl-NL" sz="1200" b="0" dirty="0">
                <a:effectLst/>
                <a:latin typeface="+mn-lt"/>
                <a:ea typeface="Calibri" panose="020F0502020204030204" pitchFamily="34" charset="0"/>
                <a:cs typeface="Times New Roman" panose="02020603050405020304" pitchFamily="18" charset="0"/>
              </a:rPr>
            </a:br>
            <a:r>
              <a:rPr lang="nl-NL" sz="1200" b="0" dirty="0">
                <a:effectLst/>
                <a:latin typeface="+mn-lt"/>
                <a:ea typeface="Calibri" panose="020F0502020204030204" pitchFamily="34" charset="0"/>
                <a:cs typeface="Times New Roman" panose="02020603050405020304" pitchFamily="18" charset="0"/>
              </a:rPr>
              <a:t>Het ‘Onze Vader’ is vertaald in de </a:t>
            </a:r>
            <a:r>
              <a:rPr lang="nl-NL" sz="1200" b="0" dirty="0" err="1">
                <a:effectLst/>
                <a:latin typeface="+mn-lt"/>
                <a:ea typeface="Calibri" panose="020F0502020204030204" pitchFamily="34" charset="0"/>
                <a:cs typeface="Times New Roman" panose="02020603050405020304" pitchFamily="18" charset="0"/>
              </a:rPr>
              <a:t>Kabwa</a:t>
            </a:r>
            <a:r>
              <a:rPr lang="nl-NL" sz="1200" b="0" dirty="0">
                <a:effectLst/>
                <a:latin typeface="+mn-lt"/>
                <a:ea typeface="Calibri" panose="020F0502020204030204" pitchFamily="34" charset="0"/>
                <a:cs typeface="Times New Roman" panose="02020603050405020304" pitchFamily="18" charset="0"/>
              </a:rPr>
              <a:t>-taal!</a:t>
            </a:r>
          </a:p>
          <a:p>
            <a:pPr algn="l">
              <a:lnSpc>
                <a:spcPct val="107000"/>
              </a:lnSpc>
              <a:spcAft>
                <a:spcPts val="800"/>
              </a:spcAft>
            </a:pPr>
            <a:r>
              <a:rPr lang="nl-NL" sz="1200" b="0" dirty="0" err="1">
                <a:effectLst/>
                <a:latin typeface="+mn-lt"/>
                <a:ea typeface="Calibri" panose="020F0502020204030204" pitchFamily="34" charset="0"/>
                <a:cs typeface="Times New Roman" panose="02020603050405020304" pitchFamily="18" charset="0"/>
              </a:rPr>
              <a:t>Yusufu</a:t>
            </a:r>
            <a:r>
              <a:rPr lang="nl-NL" sz="1200" b="0" dirty="0">
                <a:effectLst/>
                <a:latin typeface="+mn-lt"/>
                <a:ea typeface="Calibri" panose="020F0502020204030204" pitchFamily="34" charset="0"/>
                <a:cs typeface="Times New Roman" panose="02020603050405020304" pitchFamily="18" charset="0"/>
              </a:rPr>
              <a:t> </a:t>
            </a:r>
            <a:r>
              <a:rPr lang="nl-NL" sz="1200" b="0" dirty="0" err="1">
                <a:effectLst/>
                <a:latin typeface="+mn-lt"/>
                <a:ea typeface="Calibri" panose="020F0502020204030204" pitchFamily="34" charset="0"/>
                <a:cs typeface="Times New Roman" panose="02020603050405020304" pitchFamily="18" charset="0"/>
              </a:rPr>
              <a:t>Meja</a:t>
            </a:r>
            <a:r>
              <a:rPr lang="nl-NL" sz="1200" b="0" dirty="0">
                <a:effectLst/>
                <a:latin typeface="+mn-lt"/>
                <a:ea typeface="Calibri" panose="020F0502020204030204" pitchFamily="34" charset="0"/>
                <a:cs typeface="Times New Roman" panose="02020603050405020304" pitchFamily="18" charset="0"/>
              </a:rPr>
              <a:t> kan lezen en leest het gebed voor aan zijn vrienden en familie.</a:t>
            </a:r>
          </a:p>
          <a:p>
            <a:pPr algn="l">
              <a:lnSpc>
                <a:spcPct val="107000"/>
              </a:lnSpc>
              <a:spcAft>
                <a:spcPts val="800"/>
              </a:spcAft>
            </a:pPr>
            <a:endParaRPr lang="nl-NL" sz="1200" b="0" dirty="0">
              <a:effectLst/>
              <a:latin typeface="+mn-lt"/>
              <a:ea typeface="Calibri" panose="020F0502020204030204" pitchFamily="34" charset="0"/>
              <a:cs typeface="Times New Roman" panose="02020603050405020304" pitchFamily="18" charset="0"/>
            </a:endParaRPr>
          </a:p>
          <a:p>
            <a:pPr algn="l">
              <a:lnSpc>
                <a:spcPct val="107000"/>
              </a:lnSpc>
              <a:spcAft>
                <a:spcPts val="800"/>
              </a:spcAft>
            </a:pPr>
            <a:r>
              <a:rPr lang="nl-NL" sz="1200" b="0" dirty="0">
                <a:effectLst/>
                <a:latin typeface="+mn-lt"/>
                <a:ea typeface="Calibri" panose="020F0502020204030204" pitchFamily="34" charset="0"/>
                <a:cs typeface="Times New Roman" panose="02020603050405020304" pitchFamily="18" charset="0"/>
              </a:rPr>
              <a:t>Wat is het bijzonder om voor het eerst iets in je eigen taal te horen!</a:t>
            </a:r>
            <a:br>
              <a:rPr lang="nl-NL" sz="1200" b="0" dirty="0">
                <a:effectLst/>
                <a:latin typeface="+mn-lt"/>
                <a:ea typeface="Calibri" panose="020F0502020204030204" pitchFamily="34" charset="0"/>
                <a:cs typeface="Times New Roman" panose="02020603050405020304" pitchFamily="18" charset="0"/>
              </a:rPr>
            </a:br>
            <a:endParaRPr lang="nl-NL" sz="1200" b="0" dirty="0">
              <a:effectLst/>
              <a:latin typeface="+mn-lt"/>
              <a:ea typeface="Calibri" panose="020F0502020204030204" pitchFamily="34" charset="0"/>
              <a:cs typeface="Times New Roman" panose="02020603050405020304" pitchFamily="18" charset="0"/>
            </a:endParaRPr>
          </a:p>
          <a:p>
            <a:pPr algn="l">
              <a:lnSpc>
                <a:spcPct val="107000"/>
              </a:lnSpc>
              <a:spcAft>
                <a:spcPts val="800"/>
              </a:spcAft>
            </a:pPr>
            <a:r>
              <a:rPr lang="nl-NL" sz="1200" b="0" dirty="0">
                <a:effectLst/>
                <a:latin typeface="+mn-lt"/>
                <a:ea typeface="Calibri" panose="020F0502020204030204" pitchFamily="34" charset="0"/>
                <a:cs typeface="Times New Roman" panose="02020603050405020304" pitchFamily="18" charset="0"/>
              </a:rPr>
              <a:t>(Tanzania, land in Afrika)</a:t>
            </a:r>
          </a:p>
          <a:p>
            <a:pPr algn="l"/>
            <a:endParaRPr lang="nl-NL" sz="1200" b="0" dirty="0">
              <a:latin typeface="+mn-lt"/>
            </a:endParaRPr>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11</a:t>
            </a:fld>
            <a:endParaRPr lang="nl-NL"/>
          </a:p>
        </p:txBody>
      </p:sp>
    </p:spTree>
    <p:extLst>
      <p:ext uri="{BB962C8B-B14F-4D97-AF65-F5344CB8AC3E}">
        <p14:creationId xmlns:p14="http://schemas.microsoft.com/office/powerpoint/2010/main" val="3696468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Bedenk met elkaar (of in groepen) gebaren bij deze tekst. </a:t>
            </a:r>
          </a:p>
          <a:p>
            <a:endParaRPr lang="nl-NL" sz="1200" dirty="0"/>
          </a:p>
          <a:p>
            <a:r>
              <a:rPr lang="nl-NL" sz="1200" dirty="0"/>
              <a:t>Oefen de gebaren.</a:t>
            </a:r>
          </a:p>
          <a:p>
            <a:r>
              <a:rPr lang="nl-NL" sz="1200" dirty="0"/>
              <a:t>Ga met z’n allen staan en zeg de tekst 3x op met gebaren erbij.</a:t>
            </a:r>
          </a:p>
          <a:p>
            <a:r>
              <a:rPr lang="nl-NL" sz="1200" dirty="0"/>
              <a:t>Lukt het daarna uit je hoofd?</a:t>
            </a:r>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12</a:t>
            </a:fld>
            <a:endParaRPr lang="nl-NL"/>
          </a:p>
        </p:txBody>
      </p:sp>
    </p:spTree>
    <p:extLst>
      <p:ext uri="{BB962C8B-B14F-4D97-AF65-F5344CB8AC3E}">
        <p14:creationId xmlns:p14="http://schemas.microsoft.com/office/powerpoint/2010/main" val="1288291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dirty="0"/>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13</a:t>
            </a:fld>
            <a:endParaRPr lang="nl-NL"/>
          </a:p>
        </p:txBody>
      </p:sp>
    </p:spTree>
    <p:extLst>
      <p:ext uri="{BB962C8B-B14F-4D97-AF65-F5344CB8AC3E}">
        <p14:creationId xmlns:p14="http://schemas.microsoft.com/office/powerpoint/2010/main" val="1844668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dirty="0"/>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14</a:t>
            </a:fld>
            <a:endParaRPr lang="nl-NL"/>
          </a:p>
        </p:txBody>
      </p:sp>
    </p:spTree>
    <p:extLst>
      <p:ext uri="{BB962C8B-B14F-4D97-AF65-F5344CB8AC3E}">
        <p14:creationId xmlns:p14="http://schemas.microsoft.com/office/powerpoint/2010/main" val="2445067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dirty="0"/>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15</a:t>
            </a:fld>
            <a:endParaRPr lang="nl-NL"/>
          </a:p>
        </p:txBody>
      </p:sp>
    </p:spTree>
    <p:extLst>
      <p:ext uri="{BB962C8B-B14F-4D97-AF65-F5344CB8AC3E}">
        <p14:creationId xmlns:p14="http://schemas.microsoft.com/office/powerpoint/2010/main" val="262818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Hier volgen nog de liederen uit de presentatie De Bijbel in jouw taal.</a:t>
            </a:r>
          </a:p>
          <a:p>
            <a:r>
              <a:rPr lang="nl-NL" sz="1200" dirty="0"/>
              <a:t>Zingen in andere talen vinden kinderen altijd leuk. Gebruik eventueel het liederenblad.</a:t>
            </a:r>
          </a:p>
          <a:p>
            <a:r>
              <a:rPr lang="nl-NL" sz="1200" dirty="0"/>
              <a:t>De slides die je niet gebruikt, kun je ‘verbergen’, zodat je wel op de achtergrond nog steeds hebt.</a:t>
            </a:r>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16</a:t>
            </a:fld>
            <a:endParaRPr lang="nl-NL"/>
          </a:p>
        </p:txBody>
      </p:sp>
    </p:spTree>
    <p:extLst>
      <p:ext uri="{BB962C8B-B14F-4D97-AF65-F5344CB8AC3E}">
        <p14:creationId xmlns:p14="http://schemas.microsoft.com/office/powerpoint/2010/main" val="3635891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Zingen in andere talen vinden kinderen altijd leuk. Gebruik eventueel het liederenblad.</a:t>
            </a:r>
          </a:p>
          <a:p>
            <a:r>
              <a:rPr lang="nl-NL" sz="1200" dirty="0"/>
              <a:t>De slides die je niet gebruikt, kun je ‘verbergen’, zodat je wel op de achtergrond nog steeds hebt.</a:t>
            </a:r>
          </a:p>
          <a:p>
            <a:endParaRPr lang="nl-NL" sz="1200" dirty="0"/>
          </a:p>
          <a:p>
            <a:r>
              <a:rPr lang="nl-NL" sz="1200" dirty="0"/>
              <a:t>De meeste kinderen kennen ook deze psalm in liedvorm ‘Uw Woord is een lamp voor mijn voet en een licht op mijn pad.’</a:t>
            </a:r>
          </a:p>
          <a:p>
            <a:endParaRPr lang="nl-NL" sz="1200" dirty="0"/>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17</a:t>
            </a:fld>
            <a:endParaRPr lang="nl-NL"/>
          </a:p>
        </p:txBody>
      </p:sp>
    </p:spTree>
    <p:extLst>
      <p:ext uri="{BB962C8B-B14F-4D97-AF65-F5344CB8AC3E}">
        <p14:creationId xmlns:p14="http://schemas.microsoft.com/office/powerpoint/2010/main" val="1671511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Zingen in andere talen vinden kinderen altijd leuk. Gebruik eventueel het liederenblad.</a:t>
            </a:r>
          </a:p>
          <a:p>
            <a:r>
              <a:rPr lang="nl-NL" sz="1200" dirty="0"/>
              <a:t>De slides die je niet gebruikt, kun je ‘verbergen’, zodat je wel op de achtergrond nog steeds hebt.</a:t>
            </a:r>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18</a:t>
            </a:fld>
            <a:endParaRPr lang="nl-NL"/>
          </a:p>
        </p:txBody>
      </p:sp>
    </p:spTree>
    <p:extLst>
      <p:ext uri="{BB962C8B-B14F-4D97-AF65-F5344CB8AC3E}">
        <p14:creationId xmlns:p14="http://schemas.microsoft.com/office/powerpoint/2010/main" val="3687703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Zingen in andere talen vinden kinderen altijd leuk. Gebruik eventueel het liederenblad.</a:t>
            </a:r>
          </a:p>
          <a:p>
            <a:r>
              <a:rPr lang="nl-NL" sz="1200" dirty="0"/>
              <a:t>De slides die je niet gebruikt, kun je ‘verbergen’, zodat je wel op de achtergrond nog steeds hebt.</a:t>
            </a:r>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19</a:t>
            </a:fld>
            <a:endParaRPr lang="nl-NL"/>
          </a:p>
        </p:txBody>
      </p:sp>
    </p:spTree>
    <p:extLst>
      <p:ext uri="{BB962C8B-B14F-4D97-AF65-F5344CB8AC3E}">
        <p14:creationId xmlns:p14="http://schemas.microsoft.com/office/powerpoint/2010/main" val="109191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Nee, aan de andere kant van de Bijbel zien we lege borden.</a:t>
            </a:r>
          </a:p>
          <a:p>
            <a:r>
              <a:rPr lang="nl-NL" dirty="0"/>
              <a:t>Wat is dat?</a:t>
            </a:r>
          </a:p>
          <a:p>
            <a:r>
              <a:rPr lang="nl-NL" dirty="0"/>
              <a:t>Hoe komt dat?</a:t>
            </a:r>
          </a:p>
          <a:p>
            <a:r>
              <a:rPr lang="nl-NL" dirty="0"/>
              <a:t>Wat kunnen we daaraan doen?</a:t>
            </a:r>
          </a:p>
          <a:p>
            <a:r>
              <a:rPr lang="nl-NL" dirty="0"/>
              <a:t>Vandaag gaan we het daarover hebben.</a:t>
            </a:r>
          </a:p>
          <a:p>
            <a:endParaRPr lang="nl-NL" dirty="0"/>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2</a:t>
            </a:fld>
            <a:endParaRPr lang="nl-NL"/>
          </a:p>
        </p:txBody>
      </p:sp>
    </p:spTree>
    <p:extLst>
      <p:ext uri="{BB962C8B-B14F-4D97-AF65-F5344CB8AC3E}">
        <p14:creationId xmlns:p14="http://schemas.microsoft.com/office/powerpoint/2010/main" val="2536063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Zingen in andere talen vinden kinderen altijd leuk. Gebruik eventueel het liederenblad.</a:t>
            </a:r>
          </a:p>
          <a:p>
            <a:r>
              <a:rPr lang="nl-NL" sz="1200" dirty="0"/>
              <a:t>De slides die je niet gebruikt, kun je ‘verbergen’, zodat je wel op de achtergrond nog steeds hebt.</a:t>
            </a:r>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20</a:t>
            </a:fld>
            <a:endParaRPr lang="nl-NL"/>
          </a:p>
        </p:txBody>
      </p:sp>
    </p:spTree>
    <p:extLst>
      <p:ext uri="{BB962C8B-B14F-4D97-AF65-F5344CB8AC3E}">
        <p14:creationId xmlns:p14="http://schemas.microsoft.com/office/powerpoint/2010/main" val="2142803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fld id="{7D24C33B-769D-4C78-8C3B-3E60CAAAD7E5}" type="slidenum">
              <a:rPr lang="nl-NL" smtClean="0"/>
              <a:t>21</a:t>
            </a:fld>
            <a:endParaRPr lang="nl-NL"/>
          </a:p>
        </p:txBody>
      </p:sp>
      <p:sp>
        <p:nvSpPr>
          <p:cNvPr id="5" name="Tijdelijke aanduiding voor datum 4">
            <a:extLst>
              <a:ext uri="{FF2B5EF4-FFF2-40B4-BE49-F238E27FC236}">
                <a16:creationId xmlns:a16="http://schemas.microsoft.com/office/drawing/2014/main" id="{39C56FEB-36DD-4A53-8BB5-3F34E2A75577}"/>
              </a:ext>
            </a:extLst>
          </p:cNvPr>
          <p:cNvSpPr>
            <a:spLocks noGrp="1"/>
          </p:cNvSpPr>
          <p:nvPr>
            <p:ph type="dt" idx="1"/>
          </p:nvPr>
        </p:nvSpPr>
        <p:spPr/>
        <p:txBody>
          <a:bodyPr/>
          <a:lstStyle/>
          <a:p>
            <a:endParaRPr lang="nl-NL"/>
          </a:p>
        </p:txBody>
      </p:sp>
      <p:sp>
        <p:nvSpPr>
          <p:cNvPr id="6" name="Tijdelijke aanduiding voor koptekst 5">
            <a:extLst>
              <a:ext uri="{FF2B5EF4-FFF2-40B4-BE49-F238E27FC236}">
                <a16:creationId xmlns:a16="http://schemas.microsoft.com/office/drawing/2014/main" id="{3B38D35A-444A-4946-AE24-DA40B607D9D7}"/>
              </a:ext>
            </a:extLst>
          </p:cNvPr>
          <p:cNvSpPr>
            <a:spLocks noGrp="1"/>
          </p:cNvSpPr>
          <p:nvPr>
            <p:ph type="hdr" sz="quarter"/>
          </p:nvPr>
        </p:nvSpPr>
        <p:spPr/>
        <p:txBody>
          <a:bodyPr/>
          <a:lstStyle/>
          <a:p>
            <a:endParaRPr lang="nl-NL"/>
          </a:p>
        </p:txBody>
      </p:sp>
    </p:spTree>
    <p:extLst>
      <p:ext uri="{BB962C8B-B14F-4D97-AF65-F5344CB8AC3E}">
        <p14:creationId xmlns:p14="http://schemas.microsoft.com/office/powerpoint/2010/main" val="4241251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fld id="{7D24C33B-769D-4C78-8C3B-3E60CAAAD7E5}" type="slidenum">
              <a:rPr lang="nl-NL" smtClean="0"/>
              <a:t>22</a:t>
            </a:fld>
            <a:endParaRPr lang="nl-NL"/>
          </a:p>
        </p:txBody>
      </p:sp>
      <p:sp>
        <p:nvSpPr>
          <p:cNvPr id="5" name="Tijdelijke aanduiding voor datum 4">
            <a:extLst>
              <a:ext uri="{FF2B5EF4-FFF2-40B4-BE49-F238E27FC236}">
                <a16:creationId xmlns:a16="http://schemas.microsoft.com/office/drawing/2014/main" id="{C00FDDC3-E5B6-48BA-BA91-BB82B109727C}"/>
              </a:ext>
            </a:extLst>
          </p:cNvPr>
          <p:cNvSpPr>
            <a:spLocks noGrp="1"/>
          </p:cNvSpPr>
          <p:nvPr>
            <p:ph type="dt" idx="1"/>
          </p:nvPr>
        </p:nvSpPr>
        <p:spPr/>
        <p:txBody>
          <a:bodyPr/>
          <a:lstStyle/>
          <a:p>
            <a:endParaRPr lang="nl-NL"/>
          </a:p>
        </p:txBody>
      </p:sp>
      <p:sp>
        <p:nvSpPr>
          <p:cNvPr id="6" name="Tijdelijke aanduiding voor koptekst 5">
            <a:extLst>
              <a:ext uri="{FF2B5EF4-FFF2-40B4-BE49-F238E27FC236}">
                <a16:creationId xmlns:a16="http://schemas.microsoft.com/office/drawing/2014/main" id="{B08DF579-766A-4D14-86B8-195D61EA535C}"/>
              </a:ext>
            </a:extLst>
          </p:cNvPr>
          <p:cNvSpPr>
            <a:spLocks noGrp="1"/>
          </p:cNvSpPr>
          <p:nvPr>
            <p:ph type="hdr" sz="quarter"/>
          </p:nvPr>
        </p:nvSpPr>
        <p:spPr/>
        <p:txBody>
          <a:bodyPr/>
          <a:lstStyle/>
          <a:p>
            <a:endParaRPr lang="nl-NL"/>
          </a:p>
        </p:txBody>
      </p:sp>
    </p:spTree>
    <p:extLst>
      <p:ext uri="{BB962C8B-B14F-4D97-AF65-F5344CB8AC3E}">
        <p14:creationId xmlns:p14="http://schemas.microsoft.com/office/powerpoint/2010/main" val="4010722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Samen zingen en gebed</a:t>
            </a:r>
          </a:p>
          <a:p>
            <a:endParaRPr lang="nl-NL" sz="1200" dirty="0"/>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3</a:t>
            </a:fld>
            <a:endParaRPr lang="nl-NL"/>
          </a:p>
        </p:txBody>
      </p:sp>
    </p:spTree>
    <p:extLst>
      <p:ext uri="{BB962C8B-B14F-4D97-AF65-F5344CB8AC3E}">
        <p14:creationId xmlns:p14="http://schemas.microsoft.com/office/powerpoint/2010/main" val="3110415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dirty="0"/>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4</a:t>
            </a:fld>
            <a:endParaRPr lang="nl-NL"/>
          </a:p>
        </p:txBody>
      </p:sp>
    </p:spTree>
    <p:extLst>
      <p:ext uri="{BB962C8B-B14F-4D97-AF65-F5344CB8AC3E}">
        <p14:creationId xmlns:p14="http://schemas.microsoft.com/office/powerpoint/2010/main" val="1086110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Een huis zonder Bijbel is een schip zonder roer.</a:t>
            </a:r>
          </a:p>
          <a:p>
            <a:r>
              <a:rPr lang="nl-NL" sz="1200" dirty="0"/>
              <a:t>Citaat van Wilhelmus á Brakel.</a:t>
            </a:r>
          </a:p>
          <a:p>
            <a:endParaRPr lang="nl-NL" sz="1200" dirty="0"/>
          </a:p>
          <a:p>
            <a:r>
              <a:rPr lang="nl-NL" sz="1200" dirty="0"/>
              <a:t>- Waarom heeft een schip een roer nodig?</a:t>
            </a:r>
          </a:p>
          <a:p>
            <a:r>
              <a:rPr lang="nl-NL" sz="1200" dirty="0"/>
              <a:t>- Waarom heeft een huis een Bijbel nodig?</a:t>
            </a:r>
          </a:p>
          <a:p>
            <a:r>
              <a:rPr lang="nl-NL" sz="1200" dirty="0"/>
              <a:t>- Hoeveel Bijbels zijn er bij jou in huis?</a:t>
            </a:r>
          </a:p>
          <a:p>
            <a:endParaRPr lang="nl-NL" sz="1200" dirty="0"/>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5</a:t>
            </a:fld>
            <a:endParaRPr lang="nl-NL"/>
          </a:p>
        </p:txBody>
      </p:sp>
    </p:spTree>
    <p:extLst>
      <p:ext uri="{BB962C8B-B14F-4D97-AF65-F5344CB8AC3E}">
        <p14:creationId xmlns:p14="http://schemas.microsoft.com/office/powerpoint/2010/main" val="2623120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Internetverbinding nodig: maak even een </a:t>
            </a:r>
            <a:r>
              <a:rPr lang="nl-NL" sz="1200" dirty="0" err="1"/>
              <a:t>hotspot</a:t>
            </a:r>
            <a:r>
              <a:rPr lang="nl-NL" sz="1200" dirty="0"/>
              <a:t> met je telefoon.</a:t>
            </a:r>
          </a:p>
          <a:p>
            <a:endParaRPr lang="nl-NL" sz="1200" dirty="0"/>
          </a:p>
          <a:p>
            <a:r>
              <a:rPr lang="nl-NL" sz="1200" dirty="0"/>
              <a:t>Stel je voor: Uit ieder land wordt 1 mens uitgenodigd. Iedereen neemt zoveel mogelijk verschillende Bijbels mee in zijn eigen taal.</a:t>
            </a:r>
          </a:p>
          <a:p>
            <a:r>
              <a:rPr lang="nl-NL" sz="1200" dirty="0"/>
              <a:t>Daar zit je dan!</a:t>
            </a:r>
          </a:p>
          <a:p>
            <a:r>
              <a:rPr lang="nl-NL" sz="1200" dirty="0"/>
              <a:t>Zo ziet zo’n maaltijd eruit.</a:t>
            </a:r>
          </a:p>
          <a:p>
            <a:endParaRPr lang="nl-NL" sz="1200" dirty="0"/>
          </a:p>
          <a:p>
            <a:r>
              <a:rPr lang="nl-NL" sz="1200" dirty="0"/>
              <a:t>Na afloop:</a:t>
            </a:r>
          </a:p>
          <a:p>
            <a:r>
              <a:rPr lang="nl-NL" sz="1200" dirty="0"/>
              <a:t>Wat valt je op?</a:t>
            </a:r>
          </a:p>
          <a:p>
            <a:r>
              <a:rPr lang="nl-NL" sz="1200" dirty="0"/>
              <a:t>Waar zou jouw plek aan tafel zijn?</a:t>
            </a:r>
          </a:p>
          <a:p>
            <a:r>
              <a:rPr lang="nl-NL" sz="1200" dirty="0"/>
              <a:t>Wat is er nodig om iedereen een Bijbel te geven in zijn eigen taal?</a:t>
            </a:r>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6</a:t>
            </a:fld>
            <a:endParaRPr lang="nl-NL"/>
          </a:p>
        </p:txBody>
      </p:sp>
    </p:spTree>
    <p:extLst>
      <p:ext uri="{BB962C8B-B14F-4D97-AF65-F5344CB8AC3E}">
        <p14:creationId xmlns:p14="http://schemas.microsoft.com/office/powerpoint/2010/main" val="1535116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Weet je het nog?</a:t>
            </a:r>
          </a:p>
          <a:p>
            <a:r>
              <a:rPr lang="nl-NL" sz="1200" dirty="0"/>
              <a:t>Ieder mens, uit elke bevolkingsgroep heeft het nodig dat hij het evangelie in zijn taal kan horen en lezen.</a:t>
            </a:r>
          </a:p>
          <a:p>
            <a:r>
              <a:rPr lang="nl-NL" sz="1200" dirty="0"/>
              <a:t>Wij doen mee aan de actie voor Congo. Daar wonen ongeveer 85 miljoen inwoners (NL ruim 17 miljoen)</a:t>
            </a:r>
          </a:p>
          <a:p>
            <a:r>
              <a:rPr lang="nl-NL" sz="1200" dirty="0"/>
              <a:t>De </a:t>
            </a:r>
            <a:r>
              <a:rPr lang="nl-NL" sz="1200" dirty="0" err="1"/>
              <a:t>officiele</a:t>
            </a:r>
            <a:r>
              <a:rPr lang="nl-NL" sz="1200" dirty="0"/>
              <a:t> taal in Congo is het Frans, daarnaast zijn er vier andere nationaal erkende talen. Maar in heel Congo worden wel 400 talen gesproken. Lang niet alle mensen kunnen Frans spreken. Lezen is dan natuurlijk helemaal moeilijk.</a:t>
            </a:r>
          </a:p>
          <a:p>
            <a:endParaRPr lang="nl-NL" sz="1200" dirty="0"/>
          </a:p>
          <a:p>
            <a:r>
              <a:rPr lang="nl-NL" sz="1200" dirty="0"/>
              <a:t>Het is een opdracht van de Heere Jezus. Iedereen moet het evangelie horen. Lees maar mee in de Bijbel:</a:t>
            </a:r>
          </a:p>
          <a:p>
            <a:endParaRPr lang="nl-NL" sz="1200" dirty="0"/>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7</a:t>
            </a:fld>
            <a:endParaRPr lang="nl-NL"/>
          </a:p>
        </p:txBody>
      </p:sp>
    </p:spTree>
    <p:extLst>
      <p:ext uri="{BB962C8B-B14F-4D97-AF65-F5344CB8AC3E}">
        <p14:creationId xmlns:p14="http://schemas.microsoft.com/office/powerpoint/2010/main" val="4096090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Lees met elkaar vers 15</a:t>
            </a:r>
          </a:p>
          <a:p>
            <a:endParaRPr lang="nl-NL" sz="1200" dirty="0"/>
          </a:p>
          <a:p>
            <a:r>
              <a:rPr lang="nl-NL" sz="1200" dirty="0"/>
              <a:t>Waar moeten de discipelen naar toe?</a:t>
            </a:r>
          </a:p>
          <a:p>
            <a:r>
              <a:rPr lang="nl-NL" sz="1200" dirty="0"/>
              <a:t>Naar wie?</a:t>
            </a:r>
          </a:p>
          <a:p>
            <a:r>
              <a:rPr lang="nl-NL" sz="1200" dirty="0"/>
              <a:t>Wat moeten ze gaan doen?</a:t>
            </a:r>
          </a:p>
          <a:p>
            <a:endParaRPr lang="nl-NL" sz="1200" dirty="0"/>
          </a:p>
          <a:p>
            <a:r>
              <a:rPr lang="nl-NL" sz="1200" dirty="0"/>
              <a:t>Lees vers 16.</a:t>
            </a:r>
          </a:p>
          <a:p>
            <a:r>
              <a:rPr lang="nl-NL" sz="1200" dirty="0"/>
              <a:t>Waarom is het geloof in de Heere Jezus levensbelangrijk?</a:t>
            </a:r>
          </a:p>
          <a:p>
            <a:r>
              <a:rPr lang="nl-NL" sz="1200" dirty="0"/>
              <a:t>Wat is geloven?</a:t>
            </a:r>
          </a:p>
          <a:p>
            <a:r>
              <a:rPr lang="nl-NL" sz="1200" dirty="0"/>
              <a:t>Hier gaat het over geloven en niet geloven. Bij welke groep hoor jij?</a:t>
            </a:r>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8</a:t>
            </a:fld>
            <a:endParaRPr lang="nl-NL"/>
          </a:p>
        </p:txBody>
      </p:sp>
    </p:spTree>
    <p:extLst>
      <p:ext uri="{BB962C8B-B14F-4D97-AF65-F5344CB8AC3E}">
        <p14:creationId xmlns:p14="http://schemas.microsoft.com/office/powerpoint/2010/main" val="2851256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Dit is een vers uit het gebed van de Heere Jezus tot Zijn Vader.</a:t>
            </a:r>
          </a:p>
          <a:p>
            <a:endParaRPr lang="nl-NL" sz="1200" dirty="0"/>
          </a:p>
          <a:p>
            <a:r>
              <a:rPr lang="nl-NL" sz="1200" dirty="0"/>
              <a:t>Lees met elkaar hardop dit vers.</a:t>
            </a:r>
          </a:p>
          <a:p>
            <a:endParaRPr lang="nl-NL" sz="1200" dirty="0"/>
          </a:p>
          <a:p>
            <a:r>
              <a:rPr lang="nl-NL" sz="1200" dirty="0"/>
              <a:t>Hoe wordt ‘geloven’ in deze tekst uitgelegd? </a:t>
            </a:r>
          </a:p>
          <a:p>
            <a:r>
              <a:rPr lang="nl-NL" sz="1200" dirty="0"/>
              <a:t>Wanneer ken jij God?</a:t>
            </a:r>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9</a:t>
            </a:fld>
            <a:endParaRPr lang="nl-NL"/>
          </a:p>
        </p:txBody>
      </p:sp>
    </p:spTree>
    <p:extLst>
      <p:ext uri="{BB962C8B-B14F-4D97-AF65-F5344CB8AC3E}">
        <p14:creationId xmlns:p14="http://schemas.microsoft.com/office/powerpoint/2010/main" val="5407883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pic>
        <p:nvPicPr>
          <p:cNvPr id="28" name="Afbeelding 27">
            <a:extLst>
              <a:ext uri="{FF2B5EF4-FFF2-40B4-BE49-F238E27FC236}">
                <a16:creationId xmlns:a16="http://schemas.microsoft.com/office/drawing/2014/main" id="{B1A76B52-24C2-49CD-9157-546B24782E43}"/>
              </a:ext>
            </a:extLst>
          </p:cNvPr>
          <p:cNvPicPr>
            <a:picLocks noChangeAspect="1"/>
          </p:cNvPicPr>
          <p:nvPr/>
        </p:nvPicPr>
        <p:blipFill rotWithShape="1">
          <a:blip r:embed="rId2">
            <a:extLst>
              <a:ext uri="{28A0092B-C50C-407E-A947-70E740481C1C}">
                <a14:useLocalDpi xmlns:a14="http://schemas.microsoft.com/office/drawing/2010/main" val="0"/>
              </a:ext>
            </a:extLst>
          </a:blip>
          <a:srcRect b="24827"/>
          <a:stretch/>
        </p:blipFill>
        <p:spPr>
          <a:xfrm>
            <a:off x="0" y="4161918"/>
            <a:ext cx="12192000" cy="2696082"/>
          </a:xfrm>
          <a:prstGeom prst="rect">
            <a:avLst/>
          </a:prstGeom>
        </p:spPr>
      </p:pic>
      <p:pic>
        <p:nvPicPr>
          <p:cNvPr id="19" name="Afbeelding 18">
            <a:extLst>
              <a:ext uri="{FF2B5EF4-FFF2-40B4-BE49-F238E27FC236}">
                <a16:creationId xmlns:a16="http://schemas.microsoft.com/office/drawing/2014/main" id="{9844DDE9-BBD9-4671-91DA-DAC7F98036A1}"/>
              </a:ext>
            </a:extLst>
          </p:cNvPr>
          <p:cNvPicPr>
            <a:picLocks noChangeAspect="1"/>
          </p:cNvPicPr>
          <p:nvPr/>
        </p:nvPicPr>
        <p:blipFill>
          <a:blip r:embed="rId3"/>
          <a:stretch>
            <a:fillRect/>
          </a:stretch>
        </p:blipFill>
        <p:spPr>
          <a:xfrm>
            <a:off x="9689525" y="4989421"/>
            <a:ext cx="1353097" cy="1271911"/>
          </a:xfrm>
          <a:prstGeom prst="rect">
            <a:avLst/>
          </a:prstGeom>
        </p:spPr>
      </p:pic>
      <p:sp>
        <p:nvSpPr>
          <p:cNvPr id="22" name="Titel 21">
            <a:extLst>
              <a:ext uri="{FF2B5EF4-FFF2-40B4-BE49-F238E27FC236}">
                <a16:creationId xmlns:a16="http://schemas.microsoft.com/office/drawing/2014/main" id="{60E32DFE-9064-493D-97F8-E6D6563E8B56}"/>
              </a:ext>
            </a:extLst>
          </p:cNvPr>
          <p:cNvSpPr>
            <a:spLocks noGrp="1"/>
          </p:cNvSpPr>
          <p:nvPr>
            <p:ph type="title" hasCustomPrompt="1"/>
          </p:nvPr>
        </p:nvSpPr>
        <p:spPr>
          <a:xfrm>
            <a:off x="666750" y="4886857"/>
            <a:ext cx="7562850" cy="747683"/>
          </a:xfrm>
        </p:spPr>
        <p:txBody>
          <a:bodyPr/>
          <a:lstStyle>
            <a:lvl1pPr>
              <a:defRPr>
                <a:solidFill>
                  <a:schemeClr val="tx2"/>
                </a:solidFill>
                <a:latin typeface="+mj-lt"/>
              </a:defRPr>
            </a:lvl1pPr>
          </a:lstStyle>
          <a:p>
            <a:r>
              <a:rPr lang="nl-NL" dirty="0"/>
              <a:t>Titel presentatie</a:t>
            </a:r>
          </a:p>
        </p:txBody>
      </p:sp>
      <p:sp>
        <p:nvSpPr>
          <p:cNvPr id="24" name="Tijdelijke aanduiding voor inhoud 23">
            <a:extLst>
              <a:ext uri="{FF2B5EF4-FFF2-40B4-BE49-F238E27FC236}">
                <a16:creationId xmlns:a16="http://schemas.microsoft.com/office/drawing/2014/main" id="{FFE64430-ADF7-4526-A836-5EA06A00D1ED}"/>
              </a:ext>
            </a:extLst>
          </p:cNvPr>
          <p:cNvSpPr>
            <a:spLocks noGrp="1"/>
          </p:cNvSpPr>
          <p:nvPr>
            <p:ph sz="quarter" idx="10" hasCustomPrompt="1"/>
          </p:nvPr>
        </p:nvSpPr>
        <p:spPr>
          <a:xfrm>
            <a:off x="666749" y="5711640"/>
            <a:ext cx="7562849" cy="498475"/>
          </a:xfrm>
        </p:spPr>
        <p:txBody>
          <a:bodyPr>
            <a:normAutofit/>
          </a:bodyPr>
          <a:lstStyle>
            <a:lvl1pPr marL="0" indent="0">
              <a:buNone/>
              <a:defRPr sz="2600">
                <a:solidFill>
                  <a:schemeClr val="accent2"/>
                </a:solidFill>
                <a:latin typeface="+mj-lt"/>
              </a:defRPr>
            </a:lvl1pPr>
          </a:lstStyle>
          <a:p>
            <a:pPr lvl="0"/>
            <a:r>
              <a:rPr lang="nl-NL" dirty="0"/>
              <a:t>SUBTITEL</a:t>
            </a:r>
          </a:p>
        </p:txBody>
      </p:sp>
    </p:spTree>
    <p:extLst>
      <p:ext uri="{BB962C8B-B14F-4D97-AF65-F5344CB8AC3E}">
        <p14:creationId xmlns:p14="http://schemas.microsoft.com/office/powerpoint/2010/main" val="3903395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849B94D-4CFE-4AE6-932B-133E4C4229C9}"/>
              </a:ext>
            </a:extLst>
          </p:cNvPr>
          <p:cNvSpPr>
            <a:spLocks noGrp="1"/>
          </p:cNvSpPr>
          <p:nvPr>
            <p:ph idx="1"/>
          </p:nvPr>
        </p:nvSpPr>
        <p:spPr>
          <a:xfrm>
            <a:off x="336431" y="1785668"/>
            <a:ext cx="11516264" cy="4908430"/>
          </a:xfrm>
        </p:spPr>
        <p:txBody>
          <a:bodyPr/>
          <a:lstStyle>
            <a:lvl1pPr>
              <a:defRPr sz="2600">
                <a:latin typeface="+mn-lt"/>
              </a:defRPr>
            </a:lvl1pPr>
            <a:lvl2pPr>
              <a:defRPr sz="2200">
                <a:latin typeface="+mn-lt"/>
              </a:defRPr>
            </a:lvl2pPr>
            <a:lvl3pPr>
              <a:defRPr sz="1800">
                <a:latin typeface="+mn-lt"/>
              </a:defRPr>
            </a:lvl3pPr>
            <a:lvl4pPr>
              <a:defRPr>
                <a:latin typeface="+mn-lt"/>
              </a:defRPr>
            </a:lvl4pPr>
            <a:lvl5pPr>
              <a:defRPr>
                <a:latin typeface="+mn-lt"/>
              </a:defRPr>
            </a:lvl5pPr>
          </a:lstStyle>
          <a:p>
            <a:pPr lvl="0"/>
            <a:r>
              <a:rPr lang="nl-NL"/>
              <a:t>Klikken om de tekststijl van het model te bewerken</a:t>
            </a:r>
          </a:p>
          <a:p>
            <a:pPr lvl="1"/>
            <a:r>
              <a:rPr lang="nl-NL"/>
              <a:t>Tweede niveau</a:t>
            </a:r>
          </a:p>
          <a:p>
            <a:pPr lvl="2"/>
            <a:r>
              <a:rPr lang="nl-NL"/>
              <a:t>Derde niveau</a:t>
            </a:r>
          </a:p>
        </p:txBody>
      </p:sp>
      <p:sp>
        <p:nvSpPr>
          <p:cNvPr id="10" name="Titel 9">
            <a:extLst>
              <a:ext uri="{FF2B5EF4-FFF2-40B4-BE49-F238E27FC236}">
                <a16:creationId xmlns:a16="http://schemas.microsoft.com/office/drawing/2014/main" id="{19897FA9-1221-45DF-BB5F-D24FF0321E12}"/>
              </a:ext>
            </a:extLst>
          </p:cNvPr>
          <p:cNvSpPr>
            <a:spLocks noGrp="1"/>
          </p:cNvSpPr>
          <p:nvPr>
            <p:ph type="title"/>
          </p:nvPr>
        </p:nvSpPr>
        <p:spPr>
          <a:xfrm>
            <a:off x="337868" y="1070992"/>
            <a:ext cx="11516264" cy="576653"/>
          </a:xfrm>
        </p:spPr>
        <p:txBody>
          <a:bodyPr>
            <a:normAutofit/>
          </a:bodyPr>
          <a:lstStyle>
            <a:lvl1pPr>
              <a:defRPr sz="3800">
                <a:latin typeface="Advent Pro Light" panose="02000506040000020004" pitchFamily="2" charset="0"/>
              </a:defRPr>
            </a:lvl1pPr>
          </a:lstStyle>
          <a:p>
            <a:r>
              <a:rPr lang="nl-NL"/>
              <a:t>Klik om stijl te bewerken</a:t>
            </a:r>
            <a:endParaRPr lang="nl-NL" dirty="0"/>
          </a:p>
        </p:txBody>
      </p:sp>
      <p:sp>
        <p:nvSpPr>
          <p:cNvPr id="12" name="Tijdelijke aanduiding voor tekst 11">
            <a:extLst>
              <a:ext uri="{FF2B5EF4-FFF2-40B4-BE49-F238E27FC236}">
                <a16:creationId xmlns:a16="http://schemas.microsoft.com/office/drawing/2014/main" id="{060F1A13-707C-4739-AF9C-6E1078B6960F}"/>
              </a:ext>
            </a:extLst>
          </p:cNvPr>
          <p:cNvSpPr>
            <a:spLocks noGrp="1"/>
          </p:cNvSpPr>
          <p:nvPr>
            <p:ph type="body" sz="quarter" idx="10" hasCustomPrompt="1"/>
          </p:nvPr>
        </p:nvSpPr>
        <p:spPr>
          <a:xfrm>
            <a:off x="336431" y="715868"/>
            <a:ext cx="1838116" cy="337871"/>
          </a:xfrm>
        </p:spPr>
        <p:txBody>
          <a:bodyPr>
            <a:normAutofit/>
          </a:bodyPr>
          <a:lstStyle>
            <a:lvl1pPr marL="0" indent="0">
              <a:buNone/>
              <a:defRPr sz="1600">
                <a:solidFill>
                  <a:schemeClr val="accent2"/>
                </a:solidFill>
                <a:latin typeface="Advent Pro Light" panose="02000506040000020004" pitchFamily="2" charset="0"/>
              </a:defRPr>
            </a:lvl1pPr>
          </a:lstStyle>
          <a:p>
            <a:pPr lvl="0"/>
            <a:r>
              <a:rPr lang="nl-NL" dirty="0"/>
              <a:t>SUBTITEL</a:t>
            </a:r>
          </a:p>
        </p:txBody>
      </p:sp>
    </p:spTree>
    <p:extLst>
      <p:ext uri="{BB962C8B-B14F-4D97-AF65-F5344CB8AC3E}">
        <p14:creationId xmlns:p14="http://schemas.microsoft.com/office/powerpoint/2010/main" val="3312567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33CCCB-F14D-4162-B10A-6C60F2015A7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8363520-3321-40D4-B9AB-3F3C6E1E6F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8FD1C9B-07E2-497F-8B36-951833CF8120}"/>
              </a:ext>
            </a:extLst>
          </p:cNvPr>
          <p:cNvSpPr>
            <a:spLocks noGrp="1"/>
          </p:cNvSpPr>
          <p:nvPr>
            <p:ph type="dt" sz="half" idx="10"/>
          </p:nvPr>
        </p:nvSpPr>
        <p:spPr/>
        <p:txBody>
          <a:bodyPr/>
          <a:lstStyle/>
          <a:p>
            <a:fld id="{FA836F6A-C9B8-4740-A745-D4CCD2A67A4F}" type="datetimeFigureOut">
              <a:rPr lang="nl-NL" smtClean="0"/>
              <a:t>14-10-2020</a:t>
            </a:fld>
            <a:endParaRPr lang="nl-NL"/>
          </a:p>
        </p:txBody>
      </p:sp>
      <p:sp>
        <p:nvSpPr>
          <p:cNvPr id="5" name="Tijdelijke aanduiding voor voettekst 4">
            <a:extLst>
              <a:ext uri="{FF2B5EF4-FFF2-40B4-BE49-F238E27FC236}">
                <a16:creationId xmlns:a16="http://schemas.microsoft.com/office/drawing/2014/main" id="{0F57254A-EB28-4F80-838D-8F3385A4A2F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8A7DAF7-6EB4-4B66-966E-EACFE3215369}"/>
              </a:ext>
            </a:extLst>
          </p:cNvPr>
          <p:cNvSpPr>
            <a:spLocks noGrp="1"/>
          </p:cNvSpPr>
          <p:nvPr>
            <p:ph type="sldNum" sz="quarter" idx="12"/>
          </p:nvPr>
        </p:nvSpPr>
        <p:spPr/>
        <p:txBody>
          <a:bodyPr/>
          <a:lstStyle/>
          <a:p>
            <a:fld id="{C989A415-B85A-4505-BC91-F86908D8309C}" type="slidenum">
              <a:rPr lang="nl-NL" smtClean="0"/>
              <a:t>‹nr.›</a:t>
            </a:fld>
            <a:endParaRPr lang="nl-NL"/>
          </a:p>
        </p:txBody>
      </p:sp>
    </p:spTree>
    <p:extLst>
      <p:ext uri="{BB962C8B-B14F-4D97-AF65-F5344CB8AC3E}">
        <p14:creationId xmlns:p14="http://schemas.microsoft.com/office/powerpoint/2010/main" val="2284040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1823F6-1E8E-4401-A0FA-5904BFE9A1E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09BD668-3C10-493E-A7FF-C7CAD094A27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87A0746-BDE1-48BF-AEB3-3D8196BA0490}"/>
              </a:ext>
            </a:extLst>
          </p:cNvPr>
          <p:cNvSpPr>
            <a:spLocks noGrp="1"/>
          </p:cNvSpPr>
          <p:nvPr>
            <p:ph type="dt" sz="half" idx="10"/>
          </p:nvPr>
        </p:nvSpPr>
        <p:spPr/>
        <p:txBody>
          <a:bodyPr/>
          <a:lstStyle/>
          <a:p>
            <a:fld id="{FA836F6A-C9B8-4740-A745-D4CCD2A67A4F}" type="datetimeFigureOut">
              <a:rPr lang="nl-NL" smtClean="0"/>
              <a:t>14-10-2020</a:t>
            </a:fld>
            <a:endParaRPr lang="nl-NL"/>
          </a:p>
        </p:txBody>
      </p:sp>
      <p:sp>
        <p:nvSpPr>
          <p:cNvPr id="5" name="Tijdelijke aanduiding voor voettekst 4">
            <a:extLst>
              <a:ext uri="{FF2B5EF4-FFF2-40B4-BE49-F238E27FC236}">
                <a16:creationId xmlns:a16="http://schemas.microsoft.com/office/drawing/2014/main" id="{D2595BB4-F57E-4E89-84FC-9E9C4E73567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A25D94D-C429-43F4-97DA-8AC6F4B2A8BE}"/>
              </a:ext>
            </a:extLst>
          </p:cNvPr>
          <p:cNvSpPr>
            <a:spLocks noGrp="1"/>
          </p:cNvSpPr>
          <p:nvPr>
            <p:ph type="sldNum" sz="quarter" idx="12"/>
          </p:nvPr>
        </p:nvSpPr>
        <p:spPr/>
        <p:txBody>
          <a:bodyPr/>
          <a:lstStyle/>
          <a:p>
            <a:fld id="{C989A415-B85A-4505-BC91-F86908D8309C}" type="slidenum">
              <a:rPr lang="nl-NL" smtClean="0"/>
              <a:t>‹nr.›</a:t>
            </a:fld>
            <a:endParaRPr lang="nl-NL"/>
          </a:p>
        </p:txBody>
      </p:sp>
    </p:spTree>
    <p:extLst>
      <p:ext uri="{BB962C8B-B14F-4D97-AF65-F5344CB8AC3E}">
        <p14:creationId xmlns:p14="http://schemas.microsoft.com/office/powerpoint/2010/main" val="4015560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97000">
              <a:schemeClr val="bg1"/>
            </a:gs>
            <a:gs pos="100000">
              <a:schemeClr val="accent4"/>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C2FA724-1934-461C-A0DA-EB7A77AAF3C1}"/>
              </a:ext>
            </a:extLst>
          </p:cNvPr>
          <p:cNvSpPr>
            <a:spLocks noGrp="1"/>
          </p:cNvSpPr>
          <p:nvPr>
            <p:ph type="title"/>
          </p:nvPr>
        </p:nvSpPr>
        <p:spPr>
          <a:xfrm>
            <a:off x="337868" y="1070992"/>
            <a:ext cx="11516264" cy="74768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736C7C81-FD4A-4A15-B80E-7C74F5C393A0}"/>
              </a:ext>
            </a:extLst>
          </p:cNvPr>
          <p:cNvSpPr>
            <a:spLocks noGrp="1"/>
          </p:cNvSpPr>
          <p:nvPr>
            <p:ph type="body" idx="1"/>
          </p:nvPr>
        </p:nvSpPr>
        <p:spPr>
          <a:xfrm>
            <a:off x="336431" y="2001328"/>
            <a:ext cx="11516264" cy="4295954"/>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34023816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ller Light" panose="02000503000000020004" pitchFamily="2"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Font typeface="Aller Light" panose="02000503000000020004" pitchFamily="2"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Font typeface="Aller Light" panose="02000503000000020004" pitchFamily="2"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0.jp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hhjo.nl/landelijke-actie" TargetMode="Externa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30.jpe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ideo" Target="https://www.youtube.com/embed/fwTt4K_aAL0?feature=oembed" TargetMode="Externa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7A62CD3-B907-4867-9CB9-5189B4EAE129}"/>
              </a:ext>
            </a:extLst>
          </p:cNvPr>
          <p:cNvPicPr>
            <a:picLocks noChangeAspect="1"/>
          </p:cNvPicPr>
          <p:nvPr/>
        </p:nvPicPr>
        <p:blipFill rotWithShape="1">
          <a:blip r:embed="rId3"/>
          <a:srcRect l="52588" t="13365" r="14323" b="30783"/>
          <a:stretch/>
        </p:blipFill>
        <p:spPr>
          <a:xfrm>
            <a:off x="17927" y="0"/>
            <a:ext cx="12174074" cy="6400800"/>
          </a:xfrm>
          <a:prstGeom prst="rect">
            <a:avLst/>
          </a:prstGeom>
        </p:spPr>
      </p:pic>
      <p:pic>
        <p:nvPicPr>
          <p:cNvPr id="6" name="Afbeelding 5" descr="Afbeelding met tafel&#10;&#10;Automatisch gegenereerde beschrijving">
            <a:extLst>
              <a:ext uri="{FF2B5EF4-FFF2-40B4-BE49-F238E27FC236}">
                <a16:creationId xmlns:a16="http://schemas.microsoft.com/office/drawing/2014/main" id="{171303E7-260D-4F8A-8912-9C5601341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45" y="4281225"/>
            <a:ext cx="12280490" cy="3617628"/>
          </a:xfrm>
          <a:prstGeom prst="rect">
            <a:avLst/>
          </a:prstGeom>
        </p:spPr>
      </p:pic>
      <p:pic>
        <p:nvPicPr>
          <p:cNvPr id="11" name="Afbeelding 10" descr="Afbeelding met teken&#10;&#10;Automatisch gegenereerde beschrijving">
            <a:extLst>
              <a:ext uri="{FF2B5EF4-FFF2-40B4-BE49-F238E27FC236}">
                <a16:creationId xmlns:a16="http://schemas.microsoft.com/office/drawing/2014/main" id="{A5769210-2E13-4D61-87CB-91173E617C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1901" y="5983422"/>
            <a:ext cx="888037" cy="834755"/>
          </a:xfrm>
          <a:prstGeom prst="rect">
            <a:avLst/>
          </a:prstGeom>
        </p:spPr>
      </p:pic>
      <p:sp>
        <p:nvSpPr>
          <p:cNvPr id="2" name="Tekstvak 1">
            <a:extLst>
              <a:ext uri="{FF2B5EF4-FFF2-40B4-BE49-F238E27FC236}">
                <a16:creationId xmlns:a16="http://schemas.microsoft.com/office/drawing/2014/main" id="{DC4D2FD6-B2CF-4394-ADFD-4B6416FCB660}"/>
              </a:ext>
            </a:extLst>
          </p:cNvPr>
          <p:cNvSpPr txBox="1"/>
          <p:nvPr/>
        </p:nvSpPr>
        <p:spPr>
          <a:xfrm>
            <a:off x="853176" y="5529114"/>
            <a:ext cx="9321157" cy="769441"/>
          </a:xfrm>
          <a:prstGeom prst="rect">
            <a:avLst/>
          </a:prstGeom>
          <a:noFill/>
        </p:spPr>
        <p:txBody>
          <a:bodyPr wrap="square" rtlCol="0">
            <a:spAutoFit/>
          </a:bodyPr>
          <a:lstStyle/>
          <a:p>
            <a:r>
              <a:rPr lang="nl-NL" sz="4400" dirty="0">
                <a:solidFill>
                  <a:schemeClr val="accent6"/>
                </a:solidFill>
                <a:latin typeface="+mj-lt"/>
              </a:rPr>
              <a:t>Het evangelie voor iedereen</a:t>
            </a:r>
          </a:p>
        </p:txBody>
      </p:sp>
      <p:sp>
        <p:nvSpPr>
          <p:cNvPr id="3" name="Tekstvak 2">
            <a:extLst>
              <a:ext uri="{FF2B5EF4-FFF2-40B4-BE49-F238E27FC236}">
                <a16:creationId xmlns:a16="http://schemas.microsoft.com/office/drawing/2014/main" id="{21D0FF49-D55C-4F4C-BFAF-4596041AC3FA}"/>
              </a:ext>
            </a:extLst>
          </p:cNvPr>
          <p:cNvSpPr txBox="1"/>
          <p:nvPr/>
        </p:nvSpPr>
        <p:spPr>
          <a:xfrm>
            <a:off x="872139" y="5323618"/>
            <a:ext cx="6377660" cy="369332"/>
          </a:xfrm>
          <a:prstGeom prst="rect">
            <a:avLst/>
          </a:prstGeom>
          <a:noFill/>
        </p:spPr>
        <p:txBody>
          <a:bodyPr wrap="square" rtlCol="0">
            <a:spAutoFit/>
          </a:bodyPr>
          <a:lstStyle/>
          <a:p>
            <a:r>
              <a:rPr lang="nl-NL" b="1" dirty="0">
                <a:solidFill>
                  <a:schemeClr val="accent4"/>
                </a:solidFill>
                <a:latin typeface="Advent Pro Light" panose="02000506040000020004" pitchFamily="2" charset="0"/>
              </a:rPr>
              <a:t>Bijbelstudie Landelijke Actie 2020-2021</a:t>
            </a:r>
          </a:p>
        </p:txBody>
      </p:sp>
      <p:pic>
        <p:nvPicPr>
          <p:cNvPr id="12" name="Afbeelding 11" descr="Afbeelding met vlieger, tekening, teken, shirt&#10;&#10;Automatisch gegenereerde beschrijving">
            <a:extLst>
              <a:ext uri="{FF2B5EF4-FFF2-40B4-BE49-F238E27FC236}">
                <a16:creationId xmlns:a16="http://schemas.microsoft.com/office/drawing/2014/main" id="{3768D804-B5A5-45B8-B128-A5F7560D5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8270" y="6054005"/>
            <a:ext cx="1043444" cy="834755"/>
          </a:xfrm>
          <a:prstGeom prst="rect">
            <a:avLst/>
          </a:prstGeom>
        </p:spPr>
      </p:pic>
      <p:pic>
        <p:nvPicPr>
          <p:cNvPr id="13" name="Afbeelding 12" descr="Afbeelding met voedsel&#10;&#10;Automatisch gegenereerde beschrijving">
            <a:extLst>
              <a:ext uri="{FF2B5EF4-FFF2-40B4-BE49-F238E27FC236}">
                <a16:creationId xmlns:a16="http://schemas.microsoft.com/office/drawing/2014/main" id="{BDCBB4DE-6724-4C5E-B579-2B55E625D6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50126" y="6054005"/>
            <a:ext cx="888955" cy="704974"/>
          </a:xfrm>
          <a:prstGeom prst="rect">
            <a:avLst/>
          </a:prstGeom>
        </p:spPr>
      </p:pic>
    </p:spTree>
    <p:extLst>
      <p:ext uri="{BB962C8B-B14F-4D97-AF65-F5344CB8AC3E}">
        <p14:creationId xmlns:p14="http://schemas.microsoft.com/office/powerpoint/2010/main" val="3722707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Johannes 20 : 30 en 31</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6096000" y="817528"/>
            <a:ext cx="5389245" cy="6986528"/>
          </a:xfrm>
          <a:prstGeom prst="rect">
            <a:avLst/>
          </a:prstGeom>
          <a:noFill/>
        </p:spPr>
        <p:txBody>
          <a:bodyPr wrap="square" rtlCol="0">
            <a:spAutoFit/>
          </a:bodyPr>
          <a:lstStyle/>
          <a:p>
            <a:endParaRPr lang="nl-NL" sz="2800" dirty="0">
              <a:solidFill>
                <a:schemeClr val="tx2"/>
              </a:solidFill>
              <a:latin typeface="+mj-lt"/>
            </a:endParaRPr>
          </a:p>
          <a:p>
            <a:r>
              <a:rPr lang="nl-NL" sz="2800" dirty="0">
                <a:solidFill>
                  <a:schemeClr val="tx2"/>
                </a:solidFill>
                <a:latin typeface="+mj-lt"/>
              </a:rPr>
              <a:t>30. Jezus dan heeft nog wel </a:t>
            </a:r>
          </a:p>
          <a:p>
            <a:r>
              <a:rPr lang="nl-NL" sz="2800" dirty="0">
                <a:solidFill>
                  <a:schemeClr val="tx2"/>
                </a:solidFill>
                <a:latin typeface="+mj-lt"/>
              </a:rPr>
              <a:t>vele andere tekenen in de tegenwoordigheid van </a:t>
            </a:r>
          </a:p>
          <a:p>
            <a:r>
              <a:rPr lang="nl-NL" sz="2800" dirty="0">
                <a:solidFill>
                  <a:schemeClr val="tx2"/>
                </a:solidFill>
                <a:latin typeface="+mj-lt"/>
              </a:rPr>
              <a:t>Zijn discipelen gedaan, </a:t>
            </a:r>
          </a:p>
          <a:p>
            <a:r>
              <a:rPr lang="nl-NL" sz="2800" dirty="0">
                <a:solidFill>
                  <a:schemeClr val="tx2"/>
                </a:solidFill>
                <a:latin typeface="+mj-lt"/>
              </a:rPr>
              <a:t>die niet zijn geschreven in dit boek.</a:t>
            </a:r>
          </a:p>
          <a:p>
            <a:endParaRPr lang="nl-NL" sz="2800" dirty="0">
              <a:solidFill>
                <a:schemeClr val="tx2"/>
              </a:solidFill>
              <a:latin typeface="+mj-lt"/>
            </a:endParaRPr>
          </a:p>
          <a:p>
            <a:r>
              <a:rPr lang="nl-NL" sz="2800" dirty="0">
                <a:solidFill>
                  <a:schemeClr val="tx2"/>
                </a:solidFill>
                <a:latin typeface="+mj-lt"/>
              </a:rPr>
              <a:t>31. Maar deze zijn geschreven, </a:t>
            </a:r>
          </a:p>
          <a:p>
            <a:r>
              <a:rPr lang="nl-NL" sz="2800" dirty="0">
                <a:solidFill>
                  <a:schemeClr val="tx2"/>
                </a:solidFill>
                <a:latin typeface="+mj-lt"/>
              </a:rPr>
              <a:t>opdat gij gelooft </a:t>
            </a:r>
          </a:p>
          <a:p>
            <a:r>
              <a:rPr lang="nl-NL" sz="2800" dirty="0">
                <a:solidFill>
                  <a:schemeClr val="tx2"/>
                </a:solidFill>
                <a:latin typeface="+mj-lt"/>
              </a:rPr>
              <a:t>dat Jezus is de Christus, </a:t>
            </a:r>
          </a:p>
          <a:p>
            <a:r>
              <a:rPr lang="nl-NL" sz="2800" dirty="0">
                <a:solidFill>
                  <a:schemeClr val="tx2"/>
                </a:solidFill>
                <a:latin typeface="+mj-lt"/>
              </a:rPr>
              <a:t>de Zoon van God; </a:t>
            </a:r>
          </a:p>
          <a:p>
            <a:r>
              <a:rPr lang="nl-NL" sz="2800" dirty="0">
                <a:solidFill>
                  <a:schemeClr val="tx2"/>
                </a:solidFill>
                <a:latin typeface="+mj-lt"/>
              </a:rPr>
              <a:t>en opdat gij, gelovende, </a:t>
            </a:r>
          </a:p>
          <a:p>
            <a:r>
              <a:rPr lang="nl-NL" sz="2800" dirty="0">
                <a:solidFill>
                  <a:schemeClr val="tx2"/>
                </a:solidFill>
                <a:latin typeface="+mj-lt"/>
              </a:rPr>
              <a:t>het leven hebt in Zijn Naam.</a:t>
            </a:r>
          </a:p>
          <a:p>
            <a:br>
              <a:rPr lang="nl-NL" sz="2800" dirty="0">
                <a:solidFill>
                  <a:schemeClr val="tx2"/>
                </a:solidFill>
                <a:latin typeface="+mj-lt"/>
              </a:rPr>
            </a:br>
            <a:endParaRPr lang="nl-NL" sz="2800" dirty="0">
              <a:solidFill>
                <a:schemeClr val="tx2"/>
              </a:solidFill>
              <a:latin typeface="+mj-lt"/>
            </a:endParaRPr>
          </a:p>
          <a:p>
            <a:pPr marL="285750" indent="-285750">
              <a:buFont typeface="Aller Light" panose="02000503000000020004" pitchFamily="2" charset="0"/>
              <a:buChar char="›"/>
            </a:pPr>
            <a:endParaRPr lang="nl-NL" sz="2800" dirty="0">
              <a:solidFill>
                <a:schemeClr val="tx2"/>
              </a:solidFill>
              <a:latin typeface="Calibri" panose="020F0502020204030204" pitchFamily="34" charset="0"/>
              <a:cs typeface="Calibri" panose="020F0502020204030204" pitchFamily="34" charset="0"/>
            </a:endParaRPr>
          </a:p>
        </p:txBody>
      </p:sp>
      <p:pic>
        <p:nvPicPr>
          <p:cNvPr id="8" name="Afbeelding 7" descr="Afbeelding met vlieger, tekening, teken, shirt&#10;&#10;Automatisch gegenereerde beschrijving">
            <a:extLst>
              <a:ext uri="{FF2B5EF4-FFF2-40B4-BE49-F238E27FC236}">
                <a16:creationId xmlns:a16="http://schemas.microsoft.com/office/drawing/2014/main" id="{33BBA12F-50DC-4909-BEDF-588BD0D67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6423" y="5954138"/>
            <a:ext cx="1043444" cy="834755"/>
          </a:xfrm>
          <a:prstGeom prst="rect">
            <a:avLst/>
          </a:prstGeom>
        </p:spPr>
      </p:pic>
      <p:pic>
        <p:nvPicPr>
          <p:cNvPr id="9" name="Afbeelding 8" descr="Afbeelding met tekst&#10;&#10;Automatisch gegenereerde beschrijving">
            <a:extLst>
              <a:ext uri="{FF2B5EF4-FFF2-40B4-BE49-F238E27FC236}">
                <a16:creationId xmlns:a16="http://schemas.microsoft.com/office/drawing/2014/main" id="{AB202D1C-EBCE-4E9B-AF45-DF1846C0B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097" y="2461670"/>
            <a:ext cx="4980611" cy="3320407"/>
          </a:xfrm>
          <a:prstGeom prst="ellipse">
            <a:avLst/>
          </a:prstGeom>
          <a:ln>
            <a:noFill/>
          </a:ln>
          <a:effectLst>
            <a:softEdge rad="112500"/>
          </a:effectLst>
        </p:spPr>
      </p:pic>
      <p:pic>
        <p:nvPicPr>
          <p:cNvPr id="10" name="Afbeelding 9" descr="Afbeelding met tekst&#10;&#10;Automatisch gegenereerde beschrijving">
            <a:extLst>
              <a:ext uri="{FF2B5EF4-FFF2-40B4-BE49-F238E27FC236}">
                <a16:creationId xmlns:a16="http://schemas.microsoft.com/office/drawing/2014/main" id="{E795F10D-96CD-493A-A5A6-8CC5AC1C069A}"/>
              </a:ext>
            </a:extLst>
          </p:cNvPr>
          <p:cNvPicPr>
            <a:picLocks noChangeAspect="1"/>
          </p:cNvPicPr>
          <p:nvPr/>
        </p:nvPicPr>
        <p:blipFill rotWithShape="1">
          <a:blip r:embed="rId5">
            <a:alphaModFix amt="70000"/>
            <a:extLst>
              <a:ext uri="{28A0092B-C50C-407E-A947-70E740481C1C}">
                <a14:useLocalDpi xmlns:a14="http://schemas.microsoft.com/office/drawing/2010/main" val="0"/>
              </a:ext>
            </a:extLst>
          </a:blip>
          <a:srcRect t="14040" r="2796" b="15689"/>
          <a:stretch/>
        </p:blipFill>
        <p:spPr>
          <a:xfrm>
            <a:off x="820687" y="2874244"/>
            <a:ext cx="4606720" cy="2497710"/>
          </a:xfrm>
          <a:prstGeom prst="ellipse">
            <a:avLst/>
          </a:prstGeom>
          <a:ln>
            <a:noFill/>
          </a:ln>
          <a:effectLst>
            <a:softEdge rad="112500"/>
          </a:effectLst>
        </p:spPr>
      </p:pic>
    </p:spTree>
    <p:extLst>
      <p:ext uri="{BB962C8B-B14F-4D97-AF65-F5344CB8AC3E}">
        <p14:creationId xmlns:p14="http://schemas.microsoft.com/office/powerpoint/2010/main" val="3196293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7000">
              <a:schemeClr val="bg1"/>
            </a:gs>
            <a:gs pos="100000">
              <a:schemeClr val="accent4"/>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err="1">
                <a:solidFill>
                  <a:schemeClr val="accent6"/>
                </a:solidFill>
                <a:latin typeface="+mj-lt"/>
              </a:rPr>
              <a:t>Yusufu</a:t>
            </a:r>
            <a:r>
              <a:rPr lang="nl-NL" sz="3800" dirty="0">
                <a:solidFill>
                  <a:schemeClr val="accent6"/>
                </a:solidFill>
                <a:latin typeface="+mj-lt"/>
              </a:rPr>
              <a:t> </a:t>
            </a:r>
            <a:r>
              <a:rPr lang="nl-NL" sz="3800" dirty="0" err="1">
                <a:solidFill>
                  <a:schemeClr val="accent6"/>
                </a:solidFill>
                <a:latin typeface="+mj-lt"/>
              </a:rPr>
              <a:t>Meja</a:t>
            </a:r>
            <a:endParaRPr lang="nl-NL" sz="3800" dirty="0">
              <a:solidFill>
                <a:schemeClr val="accent6"/>
              </a:solidFill>
              <a:latin typeface="+mj-lt"/>
            </a:endParaRP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pic>
        <p:nvPicPr>
          <p:cNvPr id="2" name="Afbeelding 1">
            <a:extLst>
              <a:ext uri="{FF2B5EF4-FFF2-40B4-BE49-F238E27FC236}">
                <a16:creationId xmlns:a16="http://schemas.microsoft.com/office/drawing/2014/main" id="{87DF7589-7ABB-4B6C-A920-2615241FC2D3}"/>
              </a:ext>
            </a:extLst>
          </p:cNvPr>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550012" y="0"/>
            <a:ext cx="1641987" cy="1071716"/>
          </a:xfrm>
          <a:prstGeom prst="rect">
            <a:avLst/>
          </a:prstGeom>
          <a:noFill/>
          <a:ln>
            <a:noFill/>
          </a:ln>
        </p:spPr>
      </p:pic>
      <p:pic>
        <p:nvPicPr>
          <p:cNvPr id="8" name="Afbeelding 7">
            <a:extLst>
              <a:ext uri="{FF2B5EF4-FFF2-40B4-BE49-F238E27FC236}">
                <a16:creationId xmlns:a16="http://schemas.microsoft.com/office/drawing/2014/main" id="{45F614DE-15BE-44DD-86AE-4BDA89C016F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379521" y="1283677"/>
            <a:ext cx="7432957" cy="4860792"/>
          </a:xfrm>
          <a:prstGeom prst="rect">
            <a:avLst/>
          </a:prstGeom>
          <a:noFill/>
          <a:ln>
            <a:noFill/>
          </a:ln>
          <a:effectLst>
            <a:outerShdw blurRad="50800" dist="38100" dir="2700000" algn="tl" rotWithShape="0">
              <a:prstClr val="black">
                <a:alpha val="40000"/>
              </a:prstClr>
            </a:outerShdw>
          </a:effectLst>
        </p:spPr>
      </p:pic>
      <p:pic>
        <p:nvPicPr>
          <p:cNvPr id="9" name="Afbeelding 8" descr="Afbeelding met vlieger, tekening, teken, shirt&#10;&#10;Automatisch gegenereerde beschrijving">
            <a:extLst>
              <a:ext uri="{FF2B5EF4-FFF2-40B4-BE49-F238E27FC236}">
                <a16:creationId xmlns:a16="http://schemas.microsoft.com/office/drawing/2014/main" id="{DD7031A7-7C69-4609-9EAB-D11DE05114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9283" y="5896417"/>
            <a:ext cx="1043444" cy="834755"/>
          </a:xfrm>
          <a:prstGeom prst="rect">
            <a:avLst/>
          </a:prstGeom>
        </p:spPr>
      </p:pic>
    </p:spTree>
    <p:extLst>
      <p:ext uri="{BB962C8B-B14F-4D97-AF65-F5344CB8AC3E}">
        <p14:creationId xmlns:p14="http://schemas.microsoft.com/office/powerpoint/2010/main" val="1320219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7000">
              <a:schemeClr val="bg1"/>
            </a:gs>
            <a:gs pos="100000">
              <a:schemeClr val="accent4"/>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Opdracht</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1467393" y="1990893"/>
            <a:ext cx="5889291" cy="2185214"/>
          </a:xfrm>
          <a:prstGeom prst="rect">
            <a:avLst/>
          </a:prstGeom>
          <a:noFill/>
        </p:spPr>
        <p:txBody>
          <a:bodyPr wrap="square" rtlCol="0">
            <a:spAutoFit/>
          </a:bodyPr>
          <a:lstStyle/>
          <a:p>
            <a:pPr algn="ctr"/>
            <a:r>
              <a:rPr lang="nl-NL" sz="2800" dirty="0">
                <a:solidFill>
                  <a:schemeClr val="tx2"/>
                </a:solidFill>
                <a:latin typeface="+mj-lt"/>
              </a:rPr>
              <a:t>Een Bijbeltekst in gebaren:</a:t>
            </a:r>
          </a:p>
          <a:p>
            <a:pPr algn="ctr"/>
            <a:endParaRPr lang="nl-NL" sz="2800" dirty="0">
              <a:solidFill>
                <a:schemeClr val="tx2"/>
              </a:solidFill>
              <a:latin typeface="+mj-lt"/>
            </a:endParaRPr>
          </a:p>
          <a:p>
            <a:pPr algn="ctr"/>
            <a:endParaRPr lang="nl-NL" sz="2800" dirty="0">
              <a:solidFill>
                <a:schemeClr val="tx2"/>
              </a:solidFill>
              <a:latin typeface="+mj-lt"/>
            </a:endParaRPr>
          </a:p>
          <a:p>
            <a:pPr algn="ctr"/>
            <a:br>
              <a:rPr lang="nl-NL" sz="2000" dirty="0">
                <a:solidFill>
                  <a:schemeClr val="tx2"/>
                </a:solidFill>
                <a:latin typeface="+mj-lt"/>
              </a:rPr>
            </a:br>
            <a:endParaRPr lang="nl-NL" sz="2000" dirty="0">
              <a:solidFill>
                <a:schemeClr val="tx2"/>
              </a:solidFill>
              <a:latin typeface="+mj-lt"/>
            </a:endParaRPr>
          </a:p>
          <a:p>
            <a:pPr marL="285750" indent="-285750" algn="ctr">
              <a:buFont typeface="Aller Light" panose="02000503000000020004" pitchFamily="2" charset="0"/>
              <a:buChar char="›"/>
            </a:pPr>
            <a:endParaRPr lang="nl-NL" sz="1200" dirty="0">
              <a:solidFill>
                <a:schemeClr val="tx2"/>
              </a:solidFill>
              <a:latin typeface="Calibri" panose="020F0502020204030204" pitchFamily="34" charset="0"/>
              <a:cs typeface="Calibri" panose="020F0502020204030204" pitchFamily="34" charset="0"/>
            </a:endParaRPr>
          </a:p>
        </p:txBody>
      </p:sp>
      <p:sp>
        <p:nvSpPr>
          <p:cNvPr id="11" name="Tekstvak 10">
            <a:extLst>
              <a:ext uri="{FF2B5EF4-FFF2-40B4-BE49-F238E27FC236}">
                <a16:creationId xmlns:a16="http://schemas.microsoft.com/office/drawing/2014/main" id="{7C3184CE-B770-45E9-A217-0AC2674D7E2C}"/>
              </a:ext>
            </a:extLst>
          </p:cNvPr>
          <p:cNvSpPr txBox="1"/>
          <p:nvPr/>
        </p:nvSpPr>
        <p:spPr>
          <a:xfrm>
            <a:off x="2612699" y="2667060"/>
            <a:ext cx="6966602" cy="3312000"/>
          </a:xfrm>
          <a:prstGeom prst="foldedCorner">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endParaRPr lang="nl-NL" sz="3200" dirty="0">
              <a:solidFill>
                <a:schemeClr val="bg1"/>
              </a:solidFill>
              <a:latin typeface="Segoe Print" panose="02000600000000000000" pitchFamily="2" charset="0"/>
            </a:endParaRPr>
          </a:p>
          <a:p>
            <a:pPr algn="ctr"/>
            <a:r>
              <a:rPr lang="nl-NL" sz="3200" dirty="0">
                <a:solidFill>
                  <a:schemeClr val="bg1"/>
                </a:solidFill>
                <a:latin typeface="Segoe Print" panose="02000600000000000000" pitchFamily="2" charset="0"/>
              </a:rPr>
              <a:t>Gaat heen in de gehele wereld,</a:t>
            </a:r>
          </a:p>
          <a:p>
            <a:pPr algn="ctr"/>
            <a:r>
              <a:rPr lang="nl-NL" sz="3200" dirty="0">
                <a:solidFill>
                  <a:schemeClr val="bg1"/>
                </a:solidFill>
                <a:latin typeface="Segoe Print" panose="02000600000000000000" pitchFamily="2" charset="0"/>
              </a:rPr>
              <a:t>predikt het evangelie</a:t>
            </a:r>
          </a:p>
          <a:p>
            <a:pPr algn="ctr"/>
            <a:r>
              <a:rPr lang="nl-NL" sz="3200" dirty="0">
                <a:solidFill>
                  <a:schemeClr val="bg1"/>
                </a:solidFill>
                <a:latin typeface="Segoe Print" panose="02000600000000000000" pitchFamily="2" charset="0"/>
              </a:rPr>
              <a:t>aan alle creaturen.</a:t>
            </a:r>
          </a:p>
          <a:p>
            <a:pPr algn="ctr"/>
            <a:endParaRPr lang="nl-NL" sz="3200" dirty="0">
              <a:solidFill>
                <a:schemeClr val="bg1"/>
              </a:solidFill>
              <a:latin typeface="Segoe Print" panose="02000600000000000000" pitchFamily="2" charset="0"/>
            </a:endParaRPr>
          </a:p>
          <a:p>
            <a:pPr algn="ctr"/>
            <a:r>
              <a:rPr lang="nl-NL" sz="3200" dirty="0">
                <a:solidFill>
                  <a:schemeClr val="bg1"/>
                </a:solidFill>
                <a:latin typeface="Segoe Print" panose="02000600000000000000" pitchFamily="2" charset="0"/>
              </a:rPr>
              <a:t>Markus 16:15</a:t>
            </a:r>
          </a:p>
          <a:p>
            <a:pPr algn="ctr"/>
            <a:endParaRPr lang="nl-NL" sz="2400" dirty="0">
              <a:solidFill>
                <a:schemeClr val="bg1"/>
              </a:solidFill>
              <a:latin typeface="Segoe Print" panose="02000600000000000000" pitchFamily="2" charset="0"/>
            </a:endParaRPr>
          </a:p>
          <a:p>
            <a:pPr marL="285750" indent="-285750" algn="ctr">
              <a:buFont typeface="Aller Light" panose="02000503000000020004" pitchFamily="2" charset="0"/>
              <a:buChar char="›"/>
            </a:pPr>
            <a:endParaRPr lang="nl-NL" sz="1400" dirty="0">
              <a:solidFill>
                <a:schemeClr val="bg1"/>
              </a:solidFill>
              <a:latin typeface="Segoe Print" panose="02000600000000000000" pitchFamily="2" charset="0"/>
              <a:cs typeface="Calibri" panose="020F0502020204030204" pitchFamily="34" charset="0"/>
            </a:endParaRPr>
          </a:p>
        </p:txBody>
      </p:sp>
      <p:pic>
        <p:nvPicPr>
          <p:cNvPr id="9" name="Afbeelding 8" descr="Afbeelding met vlieger, tekening, teken, shirt&#10;&#10;Automatisch gegenereerde beschrijving">
            <a:extLst>
              <a:ext uri="{FF2B5EF4-FFF2-40B4-BE49-F238E27FC236}">
                <a16:creationId xmlns:a16="http://schemas.microsoft.com/office/drawing/2014/main" id="{B4335773-9689-44C3-917C-7B08C57A4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3728" y="5798760"/>
            <a:ext cx="1022932" cy="818345"/>
          </a:xfrm>
          <a:prstGeom prst="rect">
            <a:avLst/>
          </a:prstGeom>
        </p:spPr>
      </p:pic>
    </p:spTree>
    <p:extLst>
      <p:ext uri="{BB962C8B-B14F-4D97-AF65-F5344CB8AC3E}">
        <p14:creationId xmlns:p14="http://schemas.microsoft.com/office/powerpoint/2010/main" val="1570577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7000">
              <a:schemeClr val="bg1"/>
            </a:gs>
            <a:gs pos="100000">
              <a:schemeClr val="accent4"/>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In actie voor anderen</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812723" y="2687364"/>
            <a:ext cx="5684895" cy="2616101"/>
          </a:xfrm>
          <a:prstGeom prst="rect">
            <a:avLst/>
          </a:prstGeom>
          <a:noFill/>
        </p:spPr>
        <p:txBody>
          <a:bodyPr wrap="square" rtlCol="0">
            <a:spAutoFit/>
          </a:bodyPr>
          <a:lstStyle/>
          <a:p>
            <a:r>
              <a:rPr lang="nl-NL" sz="2800" dirty="0">
                <a:solidFill>
                  <a:schemeClr val="tx2"/>
                </a:solidFill>
                <a:latin typeface="+mj-lt"/>
              </a:rPr>
              <a:t>De woorden van God voor iedereen!</a:t>
            </a:r>
          </a:p>
          <a:p>
            <a:endParaRPr lang="nl-NL" sz="2800" dirty="0">
              <a:solidFill>
                <a:schemeClr val="tx2"/>
              </a:solidFill>
              <a:latin typeface="+mj-lt"/>
            </a:endParaRPr>
          </a:p>
          <a:p>
            <a:r>
              <a:rPr lang="nl-NL" sz="2800" dirty="0">
                <a:solidFill>
                  <a:schemeClr val="tx2"/>
                </a:solidFill>
                <a:latin typeface="+mj-lt"/>
              </a:rPr>
              <a:t>Waarom vind jij dit belangrijk?</a:t>
            </a:r>
          </a:p>
          <a:p>
            <a:endParaRPr lang="nl-NL" sz="2800" dirty="0">
              <a:solidFill>
                <a:schemeClr val="tx2"/>
              </a:solidFill>
              <a:latin typeface="+mj-lt"/>
            </a:endParaRPr>
          </a:p>
          <a:p>
            <a:br>
              <a:rPr lang="nl-NL" sz="2000" dirty="0">
                <a:solidFill>
                  <a:schemeClr val="tx2"/>
                </a:solidFill>
                <a:latin typeface="+mj-lt"/>
              </a:rPr>
            </a:br>
            <a:endParaRPr lang="nl-NL" sz="2000" dirty="0">
              <a:solidFill>
                <a:schemeClr val="tx2"/>
              </a:solidFill>
              <a:latin typeface="+mj-lt"/>
            </a:endParaRPr>
          </a:p>
          <a:p>
            <a:pPr marL="285750" indent="-285750">
              <a:buFont typeface="Aller Light" panose="02000503000000020004" pitchFamily="2" charset="0"/>
              <a:buChar char="›"/>
            </a:pPr>
            <a:endParaRPr lang="nl-NL" sz="1200" dirty="0">
              <a:solidFill>
                <a:schemeClr val="tx2"/>
              </a:solidFill>
              <a:latin typeface="Calibri" panose="020F0502020204030204" pitchFamily="34" charset="0"/>
              <a:cs typeface="Calibri" panose="020F0502020204030204" pitchFamily="34" charset="0"/>
            </a:endParaRPr>
          </a:p>
        </p:txBody>
      </p:sp>
      <p:pic>
        <p:nvPicPr>
          <p:cNvPr id="2" name="Afbeelding 1">
            <a:extLst>
              <a:ext uri="{FF2B5EF4-FFF2-40B4-BE49-F238E27FC236}">
                <a16:creationId xmlns:a16="http://schemas.microsoft.com/office/drawing/2014/main" id="{87DF7589-7ABB-4B6C-A920-2615241FC2D3}"/>
              </a:ext>
            </a:extLst>
          </p:cNvPr>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550012" y="0"/>
            <a:ext cx="1641987" cy="1071716"/>
          </a:xfrm>
          <a:prstGeom prst="rect">
            <a:avLst/>
          </a:prstGeom>
          <a:noFill/>
          <a:ln>
            <a:noFill/>
          </a:ln>
        </p:spPr>
      </p:pic>
      <p:pic>
        <p:nvPicPr>
          <p:cNvPr id="8" name="Afbeelding 7">
            <a:extLst>
              <a:ext uri="{FF2B5EF4-FFF2-40B4-BE49-F238E27FC236}">
                <a16:creationId xmlns:a16="http://schemas.microsoft.com/office/drawing/2014/main" id="{2DA74E41-5B7B-4D41-96B5-D771B643AA7C}"/>
              </a:ext>
            </a:extLst>
          </p:cNvPr>
          <p:cNvPicPr/>
          <p:nvPr/>
        </p:nvPicPr>
        <p:blipFill rotWithShape="1">
          <a:blip r:embed="rId4" cstate="print">
            <a:extLst>
              <a:ext uri="{28A0092B-C50C-407E-A947-70E740481C1C}">
                <a14:useLocalDpi xmlns:a14="http://schemas.microsoft.com/office/drawing/2010/main" val="0"/>
              </a:ext>
            </a:extLst>
          </a:blip>
          <a:srcRect l="10532" t="5315" r="9303" b="8653"/>
          <a:stretch/>
        </p:blipFill>
        <p:spPr bwMode="auto">
          <a:xfrm>
            <a:off x="7140653" y="1978020"/>
            <a:ext cx="4503251" cy="306981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35269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7000">
              <a:schemeClr val="bg1"/>
            </a:gs>
            <a:gs pos="100000">
              <a:schemeClr val="accent4"/>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Psalm 117  </a:t>
            </a:r>
            <a:r>
              <a:rPr lang="nl-NL" i="1" dirty="0">
                <a:solidFill>
                  <a:schemeClr val="accent6"/>
                </a:solidFill>
                <a:latin typeface="+mj-lt"/>
              </a:rPr>
              <a:t>(kan in canon)</a:t>
            </a:r>
            <a:endParaRPr lang="nl-NL" sz="3800" i="1" dirty="0">
              <a:solidFill>
                <a:schemeClr val="accent6"/>
              </a:solidFill>
              <a:latin typeface="+mj-lt"/>
            </a:endParaRP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737420" y="2020390"/>
            <a:ext cx="10801438" cy="3046988"/>
          </a:xfrm>
          <a:prstGeom prst="rect">
            <a:avLst/>
          </a:prstGeom>
          <a:noFill/>
        </p:spPr>
        <p:txBody>
          <a:bodyPr wrap="square" rtlCol="0">
            <a:spAutoFit/>
          </a:bodyPr>
          <a:lstStyle/>
          <a:p>
            <a:r>
              <a:rPr lang="nl-NL" sz="2800" dirty="0">
                <a:solidFill>
                  <a:schemeClr val="tx2"/>
                </a:solidFill>
                <a:latin typeface="+mj-lt"/>
              </a:rPr>
              <a:t>Looft de Heere, </a:t>
            </a:r>
            <a:r>
              <a:rPr lang="nl-NL" sz="2800" b="1" dirty="0">
                <a:solidFill>
                  <a:schemeClr val="accent6"/>
                </a:solidFill>
                <a:latin typeface="+mj-lt"/>
              </a:rPr>
              <a:t>alle gij volken</a:t>
            </a:r>
            <a:r>
              <a:rPr lang="nl-NL" sz="2800" dirty="0">
                <a:solidFill>
                  <a:schemeClr val="tx2"/>
                </a:solidFill>
                <a:latin typeface="+mj-lt"/>
              </a:rPr>
              <a:t>, </a:t>
            </a:r>
          </a:p>
          <a:p>
            <a:r>
              <a:rPr lang="nl-NL" sz="2800" dirty="0">
                <a:solidFill>
                  <a:schemeClr val="tx2"/>
                </a:solidFill>
                <a:latin typeface="+mj-lt"/>
              </a:rPr>
              <a:t>prijst Hem, alle gij natiën,</a:t>
            </a:r>
          </a:p>
          <a:p>
            <a:r>
              <a:rPr lang="nl-NL" sz="2800" dirty="0">
                <a:solidFill>
                  <a:schemeClr val="tx2"/>
                </a:solidFill>
                <a:latin typeface="+mj-lt"/>
              </a:rPr>
              <a:t>Want zijn goedertierenheid is machtig over ons,</a:t>
            </a:r>
          </a:p>
          <a:p>
            <a:r>
              <a:rPr lang="nl-NL" sz="2800" dirty="0">
                <a:solidFill>
                  <a:schemeClr val="tx2"/>
                </a:solidFill>
                <a:latin typeface="+mj-lt"/>
              </a:rPr>
              <a:t>En des Heeren trouw is tot in eeuwigheid.</a:t>
            </a:r>
          </a:p>
          <a:p>
            <a:r>
              <a:rPr lang="nl-NL" sz="2800" dirty="0">
                <a:solidFill>
                  <a:schemeClr val="tx2"/>
                </a:solidFill>
                <a:latin typeface="+mj-lt"/>
              </a:rPr>
              <a:t>Halleluja.</a:t>
            </a:r>
          </a:p>
          <a:p>
            <a:br>
              <a:rPr lang="nl-NL" sz="2000" dirty="0">
                <a:solidFill>
                  <a:schemeClr val="tx2"/>
                </a:solidFill>
                <a:latin typeface="+mj-lt"/>
              </a:rPr>
            </a:br>
            <a:endParaRPr lang="nl-NL" sz="2000" dirty="0">
              <a:solidFill>
                <a:schemeClr val="tx2"/>
              </a:solidFill>
              <a:latin typeface="+mj-lt"/>
            </a:endParaRPr>
          </a:p>
          <a:p>
            <a:pPr marL="285750" indent="-285750">
              <a:buFont typeface="Aller Light" panose="02000503000000020004" pitchFamily="2" charset="0"/>
              <a:buChar char="›"/>
            </a:pPr>
            <a:endParaRPr lang="nl-NL" sz="1200" dirty="0">
              <a:solidFill>
                <a:schemeClr val="tx2"/>
              </a:solidFill>
              <a:latin typeface="Calibri" panose="020F0502020204030204" pitchFamily="34" charset="0"/>
              <a:cs typeface="Calibri" panose="020F0502020204030204" pitchFamily="34" charset="0"/>
            </a:endParaRPr>
          </a:p>
        </p:txBody>
      </p:sp>
      <p:pic>
        <p:nvPicPr>
          <p:cNvPr id="2" name="Afbeelding 1">
            <a:extLst>
              <a:ext uri="{FF2B5EF4-FFF2-40B4-BE49-F238E27FC236}">
                <a16:creationId xmlns:a16="http://schemas.microsoft.com/office/drawing/2014/main" id="{87DF7589-7ABB-4B6C-A920-2615241FC2D3}"/>
              </a:ext>
            </a:extLst>
          </p:cNvPr>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550012" y="0"/>
            <a:ext cx="1641987" cy="1071716"/>
          </a:xfrm>
          <a:prstGeom prst="rect">
            <a:avLst/>
          </a:prstGeom>
          <a:noFill/>
          <a:ln>
            <a:noFill/>
          </a:ln>
        </p:spPr>
      </p:pic>
      <p:pic>
        <p:nvPicPr>
          <p:cNvPr id="3" name="Afbeelding 2">
            <a:extLst>
              <a:ext uri="{FF2B5EF4-FFF2-40B4-BE49-F238E27FC236}">
                <a16:creationId xmlns:a16="http://schemas.microsoft.com/office/drawing/2014/main" id="{E233C3A6-0CBB-4BBD-85E0-E03474B80F88}"/>
              </a:ext>
            </a:extLst>
          </p:cNvPr>
          <p:cNvPicPr/>
          <p:nvPr/>
        </p:nvPicPr>
        <p:blipFill rotWithShape="1">
          <a:blip r:embed="rId4" cstate="print">
            <a:extLst>
              <a:ext uri="{28A0092B-C50C-407E-A947-70E740481C1C}">
                <a14:useLocalDpi xmlns:a14="http://schemas.microsoft.com/office/drawing/2010/main" val="0"/>
              </a:ext>
            </a:extLst>
          </a:blip>
          <a:srcRect l="10532" t="5315" r="9303" b="24099"/>
          <a:stretch/>
        </p:blipFill>
        <p:spPr bwMode="auto">
          <a:xfrm>
            <a:off x="6813169" y="3555395"/>
            <a:ext cx="4503251" cy="2518676"/>
          </a:xfrm>
          <a:prstGeom prst="rect">
            <a:avLst/>
          </a:prstGeom>
          <a:noFill/>
          <a:ln>
            <a:noFill/>
          </a:ln>
          <a:extLst>
            <a:ext uri="{53640926-AAD7-44D8-BBD7-CCE9431645EC}">
              <a14:shadowObscured xmlns:a14="http://schemas.microsoft.com/office/drawing/2010/main"/>
            </a:ext>
          </a:extLst>
        </p:spPr>
      </p:pic>
      <p:pic>
        <p:nvPicPr>
          <p:cNvPr id="10246" name="Picture 6" descr="muzieknoten - Google Search | Simbolos musicais, Desenhos de tatuagem de  música, Tatuagem de pitbull">
            <a:extLst>
              <a:ext uri="{FF2B5EF4-FFF2-40B4-BE49-F238E27FC236}">
                <a16:creationId xmlns:a16="http://schemas.microsoft.com/office/drawing/2014/main" id="{23488ECE-6DBA-4521-8B82-7B4476E4C8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076"/>
          <a:stretch/>
        </p:blipFill>
        <p:spPr bwMode="auto">
          <a:xfrm rot="20384229">
            <a:off x="8420757" y="3626760"/>
            <a:ext cx="3394756" cy="2003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720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7000">
              <a:schemeClr val="bg1"/>
            </a:gs>
            <a:gs pos="100000">
              <a:schemeClr val="accent4"/>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Psalm 72 : 11  </a:t>
            </a:r>
            <a:endParaRPr lang="nl-NL" sz="3800" i="1" dirty="0">
              <a:solidFill>
                <a:schemeClr val="accent6"/>
              </a:solidFill>
              <a:latin typeface="+mj-lt"/>
            </a:endParaRP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737420" y="2020390"/>
            <a:ext cx="10801438" cy="2616101"/>
          </a:xfrm>
          <a:prstGeom prst="rect">
            <a:avLst/>
          </a:prstGeom>
          <a:noFill/>
        </p:spPr>
        <p:txBody>
          <a:bodyPr wrap="square" rtlCol="0">
            <a:spAutoFit/>
          </a:bodyPr>
          <a:lstStyle/>
          <a:p>
            <a:r>
              <a:rPr lang="nl-NL" sz="2800" dirty="0">
                <a:solidFill>
                  <a:schemeClr val="tx2"/>
                </a:solidFill>
                <a:latin typeface="+mj-lt"/>
              </a:rPr>
              <a:t>Zijn Naam moet eeuwig eer ontvangen;</a:t>
            </a:r>
          </a:p>
          <a:p>
            <a:r>
              <a:rPr lang="nl-NL" sz="2800" dirty="0">
                <a:solidFill>
                  <a:schemeClr val="tx2"/>
                </a:solidFill>
                <a:latin typeface="+mj-lt"/>
              </a:rPr>
              <a:t>Men </a:t>
            </a:r>
            <a:r>
              <a:rPr lang="nl-NL" sz="2800" dirty="0" err="1">
                <a:solidFill>
                  <a:schemeClr val="tx2"/>
                </a:solidFill>
                <a:latin typeface="+mj-lt"/>
              </a:rPr>
              <a:t>loov</a:t>
            </a:r>
            <a:r>
              <a:rPr lang="nl-NL" sz="2800" dirty="0">
                <a:solidFill>
                  <a:schemeClr val="tx2"/>
                </a:solidFill>
                <a:latin typeface="+mj-lt"/>
              </a:rPr>
              <a:t>' Hem vroeg en </a:t>
            </a:r>
            <a:r>
              <a:rPr lang="nl-NL" sz="2800" dirty="0" err="1">
                <a:solidFill>
                  <a:schemeClr val="tx2"/>
                </a:solidFill>
                <a:latin typeface="+mj-lt"/>
              </a:rPr>
              <a:t>spâ</a:t>
            </a:r>
            <a:r>
              <a:rPr lang="nl-NL" sz="2800" dirty="0">
                <a:solidFill>
                  <a:schemeClr val="tx2"/>
                </a:solidFill>
                <a:latin typeface="+mj-lt"/>
              </a:rPr>
              <a:t>;</a:t>
            </a:r>
          </a:p>
          <a:p>
            <a:r>
              <a:rPr lang="nl-NL" sz="2800" dirty="0">
                <a:solidFill>
                  <a:schemeClr val="tx2"/>
                </a:solidFill>
                <a:latin typeface="+mj-lt"/>
              </a:rPr>
              <a:t>De wereld hoor', en volg' mijn zangen,</a:t>
            </a:r>
          </a:p>
          <a:p>
            <a:r>
              <a:rPr lang="nl-NL" sz="2800" dirty="0">
                <a:solidFill>
                  <a:schemeClr val="tx2"/>
                </a:solidFill>
                <a:latin typeface="+mj-lt"/>
              </a:rPr>
              <a:t>Met Amen, Amen na.</a:t>
            </a:r>
          </a:p>
          <a:p>
            <a:br>
              <a:rPr lang="nl-NL" sz="2000" dirty="0">
                <a:solidFill>
                  <a:schemeClr val="tx2"/>
                </a:solidFill>
                <a:latin typeface="+mj-lt"/>
              </a:rPr>
            </a:br>
            <a:endParaRPr lang="nl-NL" sz="2000" dirty="0">
              <a:solidFill>
                <a:schemeClr val="tx2"/>
              </a:solidFill>
              <a:latin typeface="+mj-lt"/>
            </a:endParaRPr>
          </a:p>
          <a:p>
            <a:pPr marL="285750" indent="-285750">
              <a:buFont typeface="Aller Light" panose="02000503000000020004" pitchFamily="2" charset="0"/>
              <a:buChar char="›"/>
            </a:pPr>
            <a:endParaRPr lang="nl-NL" sz="1200" dirty="0">
              <a:solidFill>
                <a:schemeClr val="tx2"/>
              </a:solidFill>
              <a:latin typeface="Calibri" panose="020F0502020204030204" pitchFamily="34" charset="0"/>
              <a:cs typeface="Calibri" panose="020F0502020204030204" pitchFamily="34" charset="0"/>
            </a:endParaRPr>
          </a:p>
        </p:txBody>
      </p:sp>
      <p:pic>
        <p:nvPicPr>
          <p:cNvPr id="2" name="Afbeelding 1">
            <a:extLst>
              <a:ext uri="{FF2B5EF4-FFF2-40B4-BE49-F238E27FC236}">
                <a16:creationId xmlns:a16="http://schemas.microsoft.com/office/drawing/2014/main" id="{87DF7589-7ABB-4B6C-A920-2615241FC2D3}"/>
              </a:ext>
            </a:extLst>
          </p:cNvPr>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550012" y="0"/>
            <a:ext cx="1641987" cy="1071716"/>
          </a:xfrm>
          <a:prstGeom prst="rect">
            <a:avLst/>
          </a:prstGeom>
          <a:noFill/>
          <a:ln>
            <a:noFill/>
          </a:ln>
        </p:spPr>
      </p:pic>
      <p:pic>
        <p:nvPicPr>
          <p:cNvPr id="8" name="Afbeelding 7" descr="Afbeelding met vlieger, tekening, teken, shirt&#10;&#10;Automatisch gegenereerde beschrijving">
            <a:extLst>
              <a:ext uri="{FF2B5EF4-FFF2-40B4-BE49-F238E27FC236}">
                <a16:creationId xmlns:a16="http://schemas.microsoft.com/office/drawing/2014/main" id="{9A9D43E5-B9C4-4DB2-868B-778347811B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9283" y="5896417"/>
            <a:ext cx="1043444" cy="834755"/>
          </a:xfrm>
          <a:prstGeom prst="rect">
            <a:avLst/>
          </a:prstGeom>
        </p:spPr>
      </p:pic>
      <p:pic>
        <p:nvPicPr>
          <p:cNvPr id="6" name="Afbeelding 5" descr="Afbeelding met binnen, tafel, zitten, geschilderd&#10;&#10;Automatisch gegenereerde beschrijving">
            <a:extLst>
              <a:ext uri="{FF2B5EF4-FFF2-40B4-BE49-F238E27FC236}">
                <a16:creationId xmlns:a16="http://schemas.microsoft.com/office/drawing/2014/main" id="{C048FBE3-5CFF-4915-A702-EAB39AB7FF8B}"/>
              </a:ext>
            </a:extLst>
          </p:cNvPr>
          <p:cNvPicPr>
            <a:picLocks noChangeAspect="1"/>
          </p:cNvPicPr>
          <p:nvPr/>
        </p:nvPicPr>
        <p:blipFill rotWithShape="1">
          <a:blip r:embed="rId5">
            <a:extLst>
              <a:ext uri="{28A0092B-C50C-407E-A947-70E740481C1C}">
                <a14:useLocalDpi xmlns:a14="http://schemas.microsoft.com/office/drawing/2010/main" val="0"/>
              </a:ext>
            </a:extLst>
          </a:blip>
          <a:srcRect l="33847"/>
          <a:stretch/>
        </p:blipFill>
        <p:spPr>
          <a:xfrm>
            <a:off x="7637232" y="1752600"/>
            <a:ext cx="3326963" cy="3352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0252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7000">
              <a:schemeClr val="bg1"/>
            </a:gs>
            <a:gs pos="100000">
              <a:schemeClr val="accent4"/>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Samen in de naam van Jezus</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842466" y="1726112"/>
            <a:ext cx="10801438" cy="3970318"/>
          </a:xfrm>
          <a:prstGeom prst="rect">
            <a:avLst/>
          </a:prstGeom>
          <a:noFill/>
        </p:spPr>
        <p:txBody>
          <a:bodyPr wrap="square" numCol="2" rtlCol="0">
            <a:spAutoFit/>
          </a:bodyPr>
          <a:lstStyle/>
          <a:p>
            <a:r>
              <a:rPr lang="nl-NL" sz="2800" dirty="0">
                <a:solidFill>
                  <a:schemeClr val="tx2"/>
                </a:solidFill>
                <a:latin typeface="+mj-lt"/>
              </a:rPr>
              <a:t>Samen in de naam van Jezus</a:t>
            </a:r>
          </a:p>
          <a:p>
            <a:r>
              <a:rPr lang="nl-NL" sz="2800" dirty="0">
                <a:solidFill>
                  <a:schemeClr val="tx2"/>
                </a:solidFill>
                <a:latin typeface="+mj-lt"/>
              </a:rPr>
              <a:t>Heffen wij een loflied aan,</a:t>
            </a:r>
          </a:p>
          <a:p>
            <a:r>
              <a:rPr lang="nl-NL" sz="2800" dirty="0">
                <a:solidFill>
                  <a:schemeClr val="tx2"/>
                </a:solidFill>
                <a:latin typeface="+mj-lt"/>
              </a:rPr>
              <a:t>Want de Geest spreekt </a:t>
            </a:r>
            <a:r>
              <a:rPr lang="nl-NL" sz="2800" b="1" dirty="0">
                <a:solidFill>
                  <a:schemeClr val="accent6"/>
                </a:solidFill>
                <a:latin typeface="+mj-lt"/>
              </a:rPr>
              <a:t>alle talen</a:t>
            </a:r>
          </a:p>
          <a:p>
            <a:r>
              <a:rPr lang="nl-NL" sz="2800" dirty="0">
                <a:solidFill>
                  <a:schemeClr val="tx2"/>
                </a:solidFill>
                <a:latin typeface="+mj-lt"/>
              </a:rPr>
              <a:t>En doet ons elkaar verstaan.</a:t>
            </a:r>
          </a:p>
          <a:p>
            <a:r>
              <a:rPr lang="nl-NL" sz="2800" dirty="0">
                <a:solidFill>
                  <a:schemeClr val="tx2"/>
                </a:solidFill>
                <a:latin typeface="+mj-lt"/>
              </a:rPr>
              <a:t>Samen bidden, samen zoeken</a:t>
            </a:r>
          </a:p>
          <a:p>
            <a:r>
              <a:rPr lang="nl-NL" sz="2800" dirty="0">
                <a:solidFill>
                  <a:schemeClr val="tx2"/>
                </a:solidFill>
                <a:latin typeface="+mj-lt"/>
              </a:rPr>
              <a:t>Naar het plan van onze Heer.</a:t>
            </a:r>
          </a:p>
          <a:p>
            <a:r>
              <a:rPr lang="nl-NL" sz="2800" dirty="0">
                <a:solidFill>
                  <a:schemeClr val="tx2"/>
                </a:solidFill>
                <a:latin typeface="+mj-lt"/>
              </a:rPr>
              <a:t>Samen zingen en getuigen,</a:t>
            </a:r>
          </a:p>
          <a:p>
            <a:r>
              <a:rPr lang="nl-NL" sz="2800" dirty="0">
                <a:solidFill>
                  <a:schemeClr val="tx2"/>
                </a:solidFill>
                <a:latin typeface="+mj-lt"/>
              </a:rPr>
              <a:t>Samen leven tot zijn eer.</a:t>
            </a:r>
          </a:p>
          <a:p>
            <a:endParaRPr lang="nl-NL" sz="2800" dirty="0">
              <a:solidFill>
                <a:schemeClr val="tx2"/>
              </a:solidFill>
              <a:latin typeface="+mj-lt"/>
            </a:endParaRPr>
          </a:p>
          <a:p>
            <a:r>
              <a:rPr lang="nl-NL" sz="2800" b="1" dirty="0">
                <a:solidFill>
                  <a:schemeClr val="accent6"/>
                </a:solidFill>
                <a:latin typeface="+mj-lt"/>
              </a:rPr>
              <a:t>Heel de wereld </a:t>
            </a:r>
            <a:r>
              <a:rPr lang="nl-NL" sz="2800" dirty="0">
                <a:solidFill>
                  <a:schemeClr val="tx2"/>
                </a:solidFill>
                <a:latin typeface="+mj-lt"/>
              </a:rPr>
              <a:t>moet het weten</a:t>
            </a:r>
          </a:p>
          <a:p>
            <a:r>
              <a:rPr lang="nl-NL" sz="2800" dirty="0">
                <a:solidFill>
                  <a:schemeClr val="tx2"/>
                </a:solidFill>
                <a:latin typeface="+mj-lt"/>
              </a:rPr>
              <a:t>Dat God niet veranderd is.</a:t>
            </a:r>
          </a:p>
          <a:p>
            <a:r>
              <a:rPr lang="nl-NL" sz="2800" dirty="0">
                <a:solidFill>
                  <a:schemeClr val="tx2"/>
                </a:solidFill>
                <a:latin typeface="+mj-lt"/>
              </a:rPr>
              <a:t>En zijn liefde als een lichtstraal</a:t>
            </a:r>
          </a:p>
          <a:p>
            <a:r>
              <a:rPr lang="nl-NL" sz="2800" dirty="0">
                <a:solidFill>
                  <a:schemeClr val="tx2"/>
                </a:solidFill>
                <a:latin typeface="+mj-lt"/>
              </a:rPr>
              <a:t>Doordringt in de duisternis.</a:t>
            </a:r>
          </a:p>
          <a:p>
            <a:r>
              <a:rPr lang="nl-NL" sz="2800" dirty="0" err="1">
                <a:solidFill>
                  <a:schemeClr val="tx2"/>
                </a:solidFill>
                <a:latin typeface="+mj-lt"/>
              </a:rPr>
              <a:t>'T</a:t>
            </a:r>
            <a:r>
              <a:rPr lang="nl-NL" sz="2800" dirty="0">
                <a:solidFill>
                  <a:schemeClr val="tx2"/>
                </a:solidFill>
                <a:latin typeface="+mj-lt"/>
              </a:rPr>
              <a:t> Werk van God is niet te keren</a:t>
            </a:r>
          </a:p>
          <a:p>
            <a:r>
              <a:rPr lang="nl-NL" sz="2800" dirty="0">
                <a:solidFill>
                  <a:schemeClr val="tx2"/>
                </a:solidFill>
                <a:latin typeface="+mj-lt"/>
              </a:rPr>
              <a:t>Omdat Hij er over waakt,</a:t>
            </a:r>
          </a:p>
          <a:p>
            <a:r>
              <a:rPr lang="nl-NL" sz="2800" dirty="0">
                <a:solidFill>
                  <a:schemeClr val="tx2"/>
                </a:solidFill>
                <a:latin typeface="+mj-lt"/>
              </a:rPr>
              <a:t>En de Geest doorbreekt de grenzen</a:t>
            </a:r>
          </a:p>
          <a:p>
            <a:r>
              <a:rPr lang="nl-NL" sz="2800" dirty="0">
                <a:solidFill>
                  <a:schemeClr val="tx2"/>
                </a:solidFill>
                <a:latin typeface="+mj-lt"/>
              </a:rPr>
              <a:t>Die door mensen zijn gemaakt.</a:t>
            </a:r>
          </a:p>
        </p:txBody>
      </p:sp>
      <p:pic>
        <p:nvPicPr>
          <p:cNvPr id="2" name="Afbeelding 1">
            <a:extLst>
              <a:ext uri="{FF2B5EF4-FFF2-40B4-BE49-F238E27FC236}">
                <a16:creationId xmlns:a16="http://schemas.microsoft.com/office/drawing/2014/main" id="{87DF7589-7ABB-4B6C-A920-2615241FC2D3}"/>
              </a:ext>
            </a:extLst>
          </p:cNvPr>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550012" y="0"/>
            <a:ext cx="1641987" cy="1071716"/>
          </a:xfrm>
          <a:prstGeom prst="rect">
            <a:avLst/>
          </a:prstGeom>
          <a:noFill/>
          <a:ln>
            <a:noFill/>
          </a:ln>
        </p:spPr>
      </p:pic>
      <p:pic>
        <p:nvPicPr>
          <p:cNvPr id="8" name="Afbeelding 7" descr="Afbeelding met vlieger, tekening, teken, shirt&#10;&#10;Automatisch gegenereerde beschrijving">
            <a:extLst>
              <a:ext uri="{FF2B5EF4-FFF2-40B4-BE49-F238E27FC236}">
                <a16:creationId xmlns:a16="http://schemas.microsoft.com/office/drawing/2014/main" id="{E0199339-8E14-4A50-9E4C-453F8D5AA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9283" y="5933448"/>
            <a:ext cx="1043444" cy="834755"/>
          </a:xfrm>
          <a:prstGeom prst="rect">
            <a:avLst/>
          </a:prstGeom>
        </p:spPr>
      </p:pic>
    </p:spTree>
    <p:extLst>
      <p:ext uri="{BB962C8B-B14F-4D97-AF65-F5344CB8AC3E}">
        <p14:creationId xmlns:p14="http://schemas.microsoft.com/office/powerpoint/2010/main" val="703787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7000">
              <a:schemeClr val="bg1"/>
            </a:gs>
            <a:gs pos="100000">
              <a:schemeClr val="accent4"/>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Psalm 119 : 53</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842466" y="1726112"/>
            <a:ext cx="10801438" cy="3539430"/>
          </a:xfrm>
          <a:prstGeom prst="rect">
            <a:avLst/>
          </a:prstGeom>
          <a:noFill/>
        </p:spPr>
        <p:txBody>
          <a:bodyPr wrap="square" numCol="1" rtlCol="0">
            <a:spAutoFit/>
          </a:bodyPr>
          <a:lstStyle/>
          <a:p>
            <a:endParaRPr lang="nl-NL" sz="2800" dirty="0">
              <a:solidFill>
                <a:schemeClr val="tx2"/>
              </a:solidFill>
              <a:latin typeface="+mj-lt"/>
            </a:endParaRPr>
          </a:p>
          <a:p>
            <a:r>
              <a:rPr lang="nl-NL" sz="2800" dirty="0">
                <a:solidFill>
                  <a:schemeClr val="tx2"/>
                </a:solidFill>
                <a:latin typeface="+mj-lt"/>
              </a:rPr>
              <a:t>Uw woord is mij een lamp voor mijnen voet,</a:t>
            </a:r>
          </a:p>
          <a:p>
            <a:r>
              <a:rPr lang="nl-NL" sz="2800" dirty="0">
                <a:solidFill>
                  <a:schemeClr val="tx2"/>
                </a:solidFill>
                <a:latin typeface="+mj-lt"/>
              </a:rPr>
              <a:t>Mijn pad ten licht, om 't donker op te klaren.</a:t>
            </a:r>
          </a:p>
          <a:p>
            <a:r>
              <a:rPr lang="nl-NL" sz="2800" dirty="0">
                <a:solidFill>
                  <a:schemeClr val="tx2"/>
                </a:solidFill>
                <a:latin typeface="+mj-lt"/>
              </a:rPr>
              <a:t>Ik zwoer, en zal dit met een blij gemoed</a:t>
            </a:r>
          </a:p>
          <a:p>
            <a:r>
              <a:rPr lang="nl-NL" sz="2800" dirty="0">
                <a:solidFill>
                  <a:schemeClr val="tx2"/>
                </a:solidFill>
                <a:latin typeface="+mj-lt"/>
              </a:rPr>
              <a:t>Bevestigen, in al mijn levensjaren,</a:t>
            </a:r>
          </a:p>
          <a:p>
            <a:r>
              <a:rPr lang="nl-NL" sz="2800" dirty="0">
                <a:solidFill>
                  <a:schemeClr val="tx2"/>
                </a:solidFill>
                <a:latin typeface="+mj-lt"/>
              </a:rPr>
              <a:t>Dat ik Uw wet, die heilig is en goed,</a:t>
            </a:r>
          </a:p>
          <a:p>
            <a:r>
              <a:rPr lang="nl-NL" sz="2800" dirty="0">
                <a:solidFill>
                  <a:schemeClr val="tx2"/>
                </a:solidFill>
                <a:latin typeface="+mj-lt"/>
              </a:rPr>
              <a:t>Door Uw </a:t>
            </a:r>
            <a:r>
              <a:rPr lang="nl-NL" sz="2800" dirty="0" err="1">
                <a:solidFill>
                  <a:schemeClr val="tx2"/>
                </a:solidFill>
                <a:latin typeface="+mj-lt"/>
              </a:rPr>
              <a:t>genâ</a:t>
            </a:r>
            <a:r>
              <a:rPr lang="nl-NL" sz="2800" dirty="0">
                <a:solidFill>
                  <a:schemeClr val="tx2"/>
                </a:solidFill>
                <a:latin typeface="+mj-lt"/>
              </a:rPr>
              <a:t> bestendig zal bewaren.</a:t>
            </a:r>
          </a:p>
          <a:p>
            <a:endParaRPr lang="nl-NL" sz="2800" dirty="0">
              <a:solidFill>
                <a:schemeClr val="tx2"/>
              </a:solidFill>
              <a:latin typeface="+mj-lt"/>
            </a:endParaRPr>
          </a:p>
        </p:txBody>
      </p:sp>
      <p:pic>
        <p:nvPicPr>
          <p:cNvPr id="2" name="Afbeelding 1">
            <a:extLst>
              <a:ext uri="{FF2B5EF4-FFF2-40B4-BE49-F238E27FC236}">
                <a16:creationId xmlns:a16="http://schemas.microsoft.com/office/drawing/2014/main" id="{87DF7589-7ABB-4B6C-A920-2615241FC2D3}"/>
              </a:ext>
            </a:extLst>
          </p:cNvPr>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550012" y="0"/>
            <a:ext cx="1641987" cy="1071716"/>
          </a:xfrm>
          <a:prstGeom prst="rect">
            <a:avLst/>
          </a:prstGeom>
          <a:noFill/>
          <a:ln>
            <a:noFill/>
          </a:ln>
        </p:spPr>
      </p:pic>
      <p:pic>
        <p:nvPicPr>
          <p:cNvPr id="8" name="Afbeelding 7" descr="Afbeelding met vlieger, tekening, teken, shirt&#10;&#10;Automatisch gegenereerde beschrijving">
            <a:extLst>
              <a:ext uri="{FF2B5EF4-FFF2-40B4-BE49-F238E27FC236}">
                <a16:creationId xmlns:a16="http://schemas.microsoft.com/office/drawing/2014/main" id="{8733D59F-66BA-4F50-A35F-7667057163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9283" y="5919938"/>
            <a:ext cx="1043444" cy="834755"/>
          </a:xfrm>
          <a:prstGeom prst="rect">
            <a:avLst/>
          </a:prstGeom>
        </p:spPr>
      </p:pic>
      <p:pic>
        <p:nvPicPr>
          <p:cNvPr id="9" name="Afbeelding 8" descr="Afbeelding met water, object, zitten, tafel&#10;&#10;Automatisch gegenereerde beschrijving">
            <a:extLst>
              <a:ext uri="{FF2B5EF4-FFF2-40B4-BE49-F238E27FC236}">
                <a16:creationId xmlns:a16="http://schemas.microsoft.com/office/drawing/2014/main" id="{E406DF75-BFAE-48E0-9194-E8D2AF321044}"/>
              </a:ext>
            </a:extLst>
          </p:cNvPr>
          <p:cNvPicPr>
            <a:picLocks noChangeAspect="1"/>
          </p:cNvPicPr>
          <p:nvPr/>
        </p:nvPicPr>
        <p:blipFill rotWithShape="1">
          <a:blip r:embed="rId5">
            <a:extLst>
              <a:ext uri="{28A0092B-C50C-407E-A947-70E740481C1C}">
                <a14:useLocalDpi xmlns:a14="http://schemas.microsoft.com/office/drawing/2010/main" val="0"/>
              </a:ext>
            </a:extLst>
          </a:blip>
          <a:srcRect l="23314" r="21521"/>
          <a:stretch/>
        </p:blipFill>
        <p:spPr>
          <a:xfrm>
            <a:off x="7747662" y="1310260"/>
            <a:ext cx="3623343" cy="437113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44924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7000">
              <a:schemeClr val="bg1"/>
            </a:gs>
            <a:gs pos="100000">
              <a:schemeClr val="accent4"/>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Lees je Bijbel, bid elke dag</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842466" y="1726112"/>
            <a:ext cx="10801438" cy="4464000"/>
          </a:xfrm>
          <a:prstGeom prst="rect">
            <a:avLst/>
          </a:prstGeom>
          <a:noFill/>
        </p:spPr>
        <p:txBody>
          <a:bodyPr wrap="square" numCol="2" rtlCol="0">
            <a:spAutoFit/>
          </a:bodyPr>
          <a:lstStyle/>
          <a:p>
            <a:endParaRPr lang="nl-NL" sz="2800" dirty="0">
              <a:solidFill>
                <a:schemeClr val="tx2"/>
              </a:solidFill>
              <a:latin typeface="+mj-lt"/>
            </a:endParaRPr>
          </a:p>
          <a:p>
            <a:r>
              <a:rPr lang="nl-NL" sz="2800" dirty="0">
                <a:solidFill>
                  <a:schemeClr val="tx2"/>
                </a:solidFill>
                <a:latin typeface="+mj-lt"/>
              </a:rPr>
              <a:t>Lees je Bijbel, </a:t>
            </a:r>
          </a:p>
          <a:p>
            <a:r>
              <a:rPr lang="nl-NL" sz="2800" dirty="0">
                <a:solidFill>
                  <a:schemeClr val="tx2"/>
                </a:solidFill>
                <a:latin typeface="+mj-lt"/>
              </a:rPr>
              <a:t>bid elke dag</a:t>
            </a:r>
          </a:p>
          <a:p>
            <a:r>
              <a:rPr lang="nl-NL" sz="2800" dirty="0">
                <a:solidFill>
                  <a:schemeClr val="tx2"/>
                </a:solidFill>
                <a:latin typeface="+mj-lt"/>
              </a:rPr>
              <a:t>dat je groeien mag.</a:t>
            </a:r>
          </a:p>
          <a:p>
            <a:endParaRPr lang="nl-NL" sz="2800" dirty="0">
              <a:solidFill>
                <a:schemeClr val="tx2"/>
              </a:solidFill>
              <a:latin typeface="+mj-lt"/>
            </a:endParaRPr>
          </a:p>
          <a:p>
            <a:r>
              <a:rPr lang="nl-NL" sz="2800" dirty="0">
                <a:solidFill>
                  <a:schemeClr val="accent6"/>
                </a:solidFill>
                <a:latin typeface="+mj-lt"/>
              </a:rPr>
              <a:t>Engels</a:t>
            </a:r>
          </a:p>
          <a:p>
            <a:r>
              <a:rPr lang="nl-NL" sz="2800" dirty="0">
                <a:solidFill>
                  <a:schemeClr val="tx2"/>
                </a:solidFill>
                <a:latin typeface="+mj-lt"/>
              </a:rPr>
              <a:t>Read </a:t>
            </a:r>
            <a:r>
              <a:rPr lang="nl-NL" sz="2800" dirty="0" err="1">
                <a:solidFill>
                  <a:schemeClr val="tx2"/>
                </a:solidFill>
                <a:latin typeface="+mj-lt"/>
              </a:rPr>
              <a:t>your</a:t>
            </a:r>
            <a:r>
              <a:rPr lang="nl-NL" sz="2800" dirty="0">
                <a:solidFill>
                  <a:schemeClr val="tx2"/>
                </a:solidFill>
                <a:latin typeface="+mj-lt"/>
              </a:rPr>
              <a:t> </a:t>
            </a:r>
            <a:r>
              <a:rPr lang="nl-NL" sz="2800" dirty="0" err="1">
                <a:solidFill>
                  <a:schemeClr val="tx2"/>
                </a:solidFill>
                <a:latin typeface="+mj-lt"/>
              </a:rPr>
              <a:t>bible</a:t>
            </a:r>
            <a:r>
              <a:rPr lang="nl-NL" sz="2800" dirty="0">
                <a:solidFill>
                  <a:schemeClr val="tx2"/>
                </a:solidFill>
                <a:latin typeface="+mj-lt"/>
              </a:rPr>
              <a:t>, </a:t>
            </a:r>
          </a:p>
          <a:p>
            <a:r>
              <a:rPr lang="nl-NL" sz="2800" dirty="0" err="1">
                <a:solidFill>
                  <a:schemeClr val="tx2"/>
                </a:solidFill>
                <a:latin typeface="+mj-lt"/>
              </a:rPr>
              <a:t>pray</a:t>
            </a:r>
            <a:r>
              <a:rPr lang="nl-NL" sz="2800" dirty="0">
                <a:solidFill>
                  <a:schemeClr val="tx2"/>
                </a:solidFill>
                <a:latin typeface="+mj-lt"/>
              </a:rPr>
              <a:t> </a:t>
            </a:r>
            <a:r>
              <a:rPr lang="nl-NL" sz="2800" dirty="0" err="1">
                <a:solidFill>
                  <a:schemeClr val="tx2"/>
                </a:solidFill>
                <a:latin typeface="+mj-lt"/>
              </a:rPr>
              <a:t>every</a:t>
            </a:r>
            <a:r>
              <a:rPr lang="nl-NL" sz="2800" dirty="0">
                <a:solidFill>
                  <a:schemeClr val="tx2"/>
                </a:solidFill>
                <a:latin typeface="+mj-lt"/>
              </a:rPr>
              <a:t> </a:t>
            </a:r>
            <a:r>
              <a:rPr lang="nl-NL" sz="2800" dirty="0" err="1">
                <a:solidFill>
                  <a:schemeClr val="tx2"/>
                </a:solidFill>
                <a:latin typeface="+mj-lt"/>
              </a:rPr>
              <a:t>day</a:t>
            </a:r>
            <a:r>
              <a:rPr lang="nl-NL" sz="2800" dirty="0">
                <a:solidFill>
                  <a:schemeClr val="tx2"/>
                </a:solidFill>
                <a:latin typeface="+mj-lt"/>
              </a:rPr>
              <a:t>,</a:t>
            </a:r>
          </a:p>
          <a:p>
            <a:r>
              <a:rPr lang="nl-NL" sz="2800" dirty="0" err="1">
                <a:solidFill>
                  <a:schemeClr val="tx2"/>
                </a:solidFill>
                <a:latin typeface="+mj-lt"/>
              </a:rPr>
              <a:t>if</a:t>
            </a:r>
            <a:r>
              <a:rPr lang="nl-NL" sz="2800" dirty="0">
                <a:solidFill>
                  <a:schemeClr val="tx2"/>
                </a:solidFill>
                <a:latin typeface="+mj-lt"/>
              </a:rPr>
              <a:t> </a:t>
            </a:r>
            <a:r>
              <a:rPr lang="nl-NL" sz="2800" dirty="0" err="1">
                <a:solidFill>
                  <a:schemeClr val="tx2"/>
                </a:solidFill>
                <a:latin typeface="+mj-lt"/>
              </a:rPr>
              <a:t>you</a:t>
            </a:r>
            <a:r>
              <a:rPr lang="nl-NL" sz="2800" dirty="0">
                <a:solidFill>
                  <a:schemeClr val="tx2"/>
                </a:solidFill>
                <a:latin typeface="+mj-lt"/>
              </a:rPr>
              <a:t> want </a:t>
            </a:r>
            <a:r>
              <a:rPr lang="nl-NL" sz="2800" dirty="0" err="1">
                <a:solidFill>
                  <a:schemeClr val="tx2"/>
                </a:solidFill>
                <a:latin typeface="+mj-lt"/>
              </a:rPr>
              <a:t>to</a:t>
            </a:r>
            <a:r>
              <a:rPr lang="nl-NL" sz="2800" dirty="0">
                <a:solidFill>
                  <a:schemeClr val="tx2"/>
                </a:solidFill>
                <a:latin typeface="+mj-lt"/>
              </a:rPr>
              <a:t> </a:t>
            </a:r>
            <a:r>
              <a:rPr lang="nl-NL" sz="2800" dirty="0" err="1">
                <a:solidFill>
                  <a:schemeClr val="tx2"/>
                </a:solidFill>
                <a:latin typeface="+mj-lt"/>
              </a:rPr>
              <a:t>grow</a:t>
            </a:r>
            <a:r>
              <a:rPr lang="nl-NL" sz="2800" dirty="0">
                <a:solidFill>
                  <a:schemeClr val="tx2"/>
                </a:solidFill>
                <a:latin typeface="+mj-lt"/>
              </a:rPr>
              <a:t>.</a:t>
            </a:r>
          </a:p>
          <a:p>
            <a:endParaRPr lang="nl-NL" sz="2800" dirty="0">
              <a:solidFill>
                <a:schemeClr val="tx2"/>
              </a:solidFill>
              <a:latin typeface="+mj-lt"/>
            </a:endParaRPr>
          </a:p>
          <a:p>
            <a:r>
              <a:rPr lang="nl-NL" sz="2800" dirty="0">
                <a:solidFill>
                  <a:schemeClr val="accent6"/>
                </a:solidFill>
                <a:latin typeface="+mj-lt"/>
              </a:rPr>
              <a:t>Spaans</a:t>
            </a:r>
          </a:p>
          <a:p>
            <a:r>
              <a:rPr lang="nl-NL" sz="2800" dirty="0">
                <a:solidFill>
                  <a:schemeClr val="tx2"/>
                </a:solidFill>
                <a:latin typeface="+mj-lt"/>
              </a:rPr>
              <a:t>Le la </a:t>
            </a:r>
            <a:r>
              <a:rPr lang="nl-NL" sz="2800" dirty="0" err="1">
                <a:solidFill>
                  <a:schemeClr val="tx2"/>
                </a:solidFill>
                <a:latin typeface="+mj-lt"/>
              </a:rPr>
              <a:t>Biblia</a:t>
            </a:r>
            <a:r>
              <a:rPr lang="nl-NL" sz="2800" dirty="0">
                <a:solidFill>
                  <a:schemeClr val="tx2"/>
                </a:solidFill>
                <a:latin typeface="+mj-lt"/>
              </a:rPr>
              <a:t> y </a:t>
            </a:r>
            <a:r>
              <a:rPr lang="nl-NL" sz="2800" dirty="0" err="1">
                <a:solidFill>
                  <a:schemeClr val="tx2"/>
                </a:solidFill>
                <a:latin typeface="+mj-lt"/>
              </a:rPr>
              <a:t>ora</a:t>
            </a:r>
            <a:r>
              <a:rPr lang="nl-NL" sz="2800" dirty="0">
                <a:solidFill>
                  <a:schemeClr val="tx2"/>
                </a:solidFill>
                <a:latin typeface="+mj-lt"/>
              </a:rPr>
              <a:t> </a:t>
            </a:r>
            <a:r>
              <a:rPr lang="nl-NL" sz="2800" dirty="0" err="1">
                <a:solidFill>
                  <a:schemeClr val="tx2"/>
                </a:solidFill>
                <a:latin typeface="+mj-lt"/>
              </a:rPr>
              <a:t>cada</a:t>
            </a:r>
            <a:r>
              <a:rPr lang="nl-NL" sz="2800" dirty="0">
                <a:solidFill>
                  <a:schemeClr val="tx2"/>
                </a:solidFill>
                <a:latin typeface="+mj-lt"/>
              </a:rPr>
              <a:t> día</a:t>
            </a:r>
          </a:p>
          <a:p>
            <a:r>
              <a:rPr lang="nl-NL" sz="2800" dirty="0" err="1">
                <a:solidFill>
                  <a:schemeClr val="tx2"/>
                </a:solidFill>
                <a:latin typeface="+mj-lt"/>
              </a:rPr>
              <a:t>ora</a:t>
            </a:r>
            <a:r>
              <a:rPr lang="nl-NL" sz="2800" dirty="0">
                <a:solidFill>
                  <a:schemeClr val="tx2"/>
                </a:solidFill>
                <a:latin typeface="+mj-lt"/>
              </a:rPr>
              <a:t> </a:t>
            </a:r>
            <a:r>
              <a:rPr lang="nl-NL" sz="2800" dirty="0" err="1">
                <a:solidFill>
                  <a:schemeClr val="tx2"/>
                </a:solidFill>
                <a:latin typeface="+mj-lt"/>
              </a:rPr>
              <a:t>cada</a:t>
            </a:r>
            <a:r>
              <a:rPr lang="nl-NL" sz="2800" dirty="0">
                <a:solidFill>
                  <a:schemeClr val="tx2"/>
                </a:solidFill>
                <a:latin typeface="+mj-lt"/>
              </a:rPr>
              <a:t> día, </a:t>
            </a:r>
          </a:p>
          <a:p>
            <a:r>
              <a:rPr lang="nl-NL" sz="2800" dirty="0">
                <a:solidFill>
                  <a:schemeClr val="tx2"/>
                </a:solidFill>
                <a:latin typeface="+mj-lt"/>
              </a:rPr>
              <a:t>si </a:t>
            </a:r>
            <a:r>
              <a:rPr lang="nl-NL" sz="2800" dirty="0" err="1">
                <a:solidFill>
                  <a:schemeClr val="tx2"/>
                </a:solidFill>
                <a:latin typeface="+mj-lt"/>
              </a:rPr>
              <a:t>quieres</a:t>
            </a:r>
            <a:r>
              <a:rPr lang="nl-NL" sz="2800" dirty="0">
                <a:solidFill>
                  <a:schemeClr val="tx2"/>
                </a:solidFill>
                <a:latin typeface="+mj-lt"/>
              </a:rPr>
              <a:t> </a:t>
            </a:r>
            <a:r>
              <a:rPr lang="nl-NL" sz="2800" dirty="0" err="1">
                <a:solidFill>
                  <a:schemeClr val="tx2"/>
                </a:solidFill>
                <a:latin typeface="+mj-lt"/>
              </a:rPr>
              <a:t>crecer</a:t>
            </a:r>
            <a:r>
              <a:rPr lang="nl-NL" sz="2800" dirty="0">
                <a:solidFill>
                  <a:schemeClr val="tx2"/>
                </a:solidFill>
                <a:latin typeface="+mj-lt"/>
              </a:rPr>
              <a:t>.   </a:t>
            </a:r>
          </a:p>
          <a:p>
            <a:r>
              <a:rPr lang="nl-NL" sz="2800" dirty="0">
                <a:solidFill>
                  <a:schemeClr val="tx2"/>
                </a:solidFill>
                <a:latin typeface="+mj-lt"/>
              </a:rPr>
              <a:t>  </a:t>
            </a:r>
          </a:p>
          <a:p>
            <a:r>
              <a:rPr lang="nl-NL" sz="2800" dirty="0">
                <a:solidFill>
                  <a:schemeClr val="accent6"/>
                </a:solidFill>
                <a:latin typeface="+mj-lt"/>
              </a:rPr>
              <a:t>Uitspraak</a:t>
            </a:r>
            <a:r>
              <a:rPr lang="nl-NL" sz="2800" dirty="0">
                <a:solidFill>
                  <a:schemeClr val="tx2"/>
                </a:solidFill>
                <a:latin typeface="+mj-lt"/>
              </a:rPr>
              <a:t>:</a:t>
            </a:r>
          </a:p>
          <a:p>
            <a:r>
              <a:rPr lang="nl-NL" sz="2800" dirty="0">
                <a:solidFill>
                  <a:schemeClr val="tx2"/>
                </a:solidFill>
                <a:latin typeface="+mj-lt"/>
              </a:rPr>
              <a:t>Lee la </a:t>
            </a:r>
            <a:r>
              <a:rPr lang="nl-NL" sz="2800" dirty="0" err="1">
                <a:solidFill>
                  <a:schemeClr val="tx2"/>
                </a:solidFill>
                <a:latin typeface="+mj-lt"/>
              </a:rPr>
              <a:t>Bieblia</a:t>
            </a:r>
            <a:r>
              <a:rPr lang="nl-NL" sz="2800" dirty="0">
                <a:solidFill>
                  <a:schemeClr val="tx2"/>
                </a:solidFill>
                <a:latin typeface="+mj-lt"/>
              </a:rPr>
              <a:t> </a:t>
            </a:r>
            <a:r>
              <a:rPr lang="nl-NL" sz="2800" dirty="0" err="1">
                <a:solidFill>
                  <a:schemeClr val="tx2"/>
                </a:solidFill>
                <a:latin typeface="+mj-lt"/>
              </a:rPr>
              <a:t>jora</a:t>
            </a:r>
            <a:r>
              <a:rPr lang="nl-NL" sz="2800" dirty="0">
                <a:solidFill>
                  <a:schemeClr val="tx2"/>
                </a:solidFill>
                <a:latin typeface="+mj-lt"/>
              </a:rPr>
              <a:t> </a:t>
            </a:r>
            <a:r>
              <a:rPr lang="nl-NL" sz="2800" dirty="0" err="1">
                <a:solidFill>
                  <a:schemeClr val="tx2"/>
                </a:solidFill>
                <a:latin typeface="+mj-lt"/>
              </a:rPr>
              <a:t>kada</a:t>
            </a:r>
            <a:r>
              <a:rPr lang="nl-NL" sz="2800" dirty="0">
                <a:solidFill>
                  <a:schemeClr val="tx2"/>
                </a:solidFill>
                <a:latin typeface="+mj-lt"/>
              </a:rPr>
              <a:t> dia</a:t>
            </a:r>
          </a:p>
          <a:p>
            <a:r>
              <a:rPr lang="nl-NL" sz="2800" dirty="0" err="1">
                <a:solidFill>
                  <a:schemeClr val="tx2"/>
                </a:solidFill>
                <a:latin typeface="+mj-lt"/>
              </a:rPr>
              <a:t>ora</a:t>
            </a:r>
            <a:r>
              <a:rPr lang="nl-NL" sz="2800" dirty="0">
                <a:solidFill>
                  <a:schemeClr val="tx2"/>
                </a:solidFill>
                <a:latin typeface="+mj-lt"/>
              </a:rPr>
              <a:t> </a:t>
            </a:r>
            <a:r>
              <a:rPr lang="nl-NL" sz="2800" dirty="0" err="1">
                <a:solidFill>
                  <a:schemeClr val="tx2"/>
                </a:solidFill>
                <a:latin typeface="+mj-lt"/>
              </a:rPr>
              <a:t>kada</a:t>
            </a:r>
            <a:r>
              <a:rPr lang="nl-NL" sz="2800" dirty="0">
                <a:solidFill>
                  <a:schemeClr val="tx2"/>
                </a:solidFill>
                <a:latin typeface="+mj-lt"/>
              </a:rPr>
              <a:t> dia,</a:t>
            </a:r>
          </a:p>
          <a:p>
            <a:r>
              <a:rPr lang="nl-NL" sz="2800" dirty="0" err="1">
                <a:solidFill>
                  <a:schemeClr val="tx2"/>
                </a:solidFill>
                <a:latin typeface="+mj-lt"/>
              </a:rPr>
              <a:t>Sie</a:t>
            </a:r>
            <a:r>
              <a:rPr lang="nl-NL" sz="2800" dirty="0">
                <a:solidFill>
                  <a:schemeClr val="tx2"/>
                </a:solidFill>
                <a:latin typeface="+mj-lt"/>
              </a:rPr>
              <a:t> </a:t>
            </a:r>
            <a:r>
              <a:rPr lang="nl-NL" sz="2800" dirty="0" err="1">
                <a:solidFill>
                  <a:schemeClr val="tx2"/>
                </a:solidFill>
                <a:latin typeface="+mj-lt"/>
              </a:rPr>
              <a:t>keeres</a:t>
            </a:r>
            <a:r>
              <a:rPr lang="nl-NL" sz="2800" dirty="0">
                <a:solidFill>
                  <a:schemeClr val="tx2"/>
                </a:solidFill>
                <a:latin typeface="+mj-lt"/>
              </a:rPr>
              <a:t> </a:t>
            </a:r>
            <a:r>
              <a:rPr lang="nl-NL" sz="2800" dirty="0" err="1">
                <a:solidFill>
                  <a:schemeClr val="tx2"/>
                </a:solidFill>
                <a:latin typeface="+mj-lt"/>
              </a:rPr>
              <a:t>kreeser</a:t>
            </a:r>
            <a:r>
              <a:rPr lang="nl-NL" sz="2800" dirty="0">
                <a:solidFill>
                  <a:schemeClr val="tx2"/>
                </a:solidFill>
                <a:latin typeface="+mj-lt"/>
              </a:rPr>
              <a:t>.</a:t>
            </a:r>
          </a:p>
        </p:txBody>
      </p:sp>
      <p:pic>
        <p:nvPicPr>
          <p:cNvPr id="2" name="Afbeelding 1">
            <a:extLst>
              <a:ext uri="{FF2B5EF4-FFF2-40B4-BE49-F238E27FC236}">
                <a16:creationId xmlns:a16="http://schemas.microsoft.com/office/drawing/2014/main" id="{87DF7589-7ABB-4B6C-A920-2615241FC2D3}"/>
              </a:ext>
            </a:extLst>
          </p:cNvPr>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550012" y="0"/>
            <a:ext cx="1641987" cy="1071716"/>
          </a:xfrm>
          <a:prstGeom prst="rect">
            <a:avLst/>
          </a:prstGeom>
          <a:noFill/>
          <a:ln>
            <a:noFill/>
          </a:ln>
        </p:spPr>
      </p:pic>
      <p:pic>
        <p:nvPicPr>
          <p:cNvPr id="8" name="Afbeelding 7" descr="Afbeelding met vlieger, tekening, teken, shirt&#10;&#10;Automatisch gegenereerde beschrijving">
            <a:extLst>
              <a:ext uri="{FF2B5EF4-FFF2-40B4-BE49-F238E27FC236}">
                <a16:creationId xmlns:a16="http://schemas.microsoft.com/office/drawing/2014/main" id="{BC657E3F-0CDF-44BA-ACD2-EAA2C10BB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9283" y="5925387"/>
            <a:ext cx="1043444" cy="834755"/>
          </a:xfrm>
          <a:prstGeom prst="rect">
            <a:avLst/>
          </a:prstGeom>
        </p:spPr>
      </p:pic>
    </p:spTree>
    <p:extLst>
      <p:ext uri="{BB962C8B-B14F-4D97-AF65-F5344CB8AC3E}">
        <p14:creationId xmlns:p14="http://schemas.microsoft.com/office/powerpoint/2010/main" val="1525800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7000">
              <a:schemeClr val="bg1"/>
            </a:gs>
            <a:gs pos="100000">
              <a:schemeClr val="accent4"/>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Ja, God is goed</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1155494" y="2116293"/>
            <a:ext cx="10801438" cy="4524315"/>
          </a:xfrm>
          <a:prstGeom prst="rect">
            <a:avLst/>
          </a:prstGeom>
          <a:noFill/>
        </p:spPr>
        <p:txBody>
          <a:bodyPr wrap="square" numCol="2" rtlCol="0">
            <a:spAutoFit/>
          </a:bodyPr>
          <a:lstStyle/>
          <a:p>
            <a:r>
              <a:rPr lang="nl-NL" sz="3200" dirty="0">
                <a:solidFill>
                  <a:schemeClr val="accent6"/>
                </a:solidFill>
                <a:latin typeface="+mj-lt"/>
              </a:rPr>
              <a:t>Nederlands</a:t>
            </a:r>
            <a:r>
              <a:rPr lang="nl-NL" sz="3200" dirty="0">
                <a:solidFill>
                  <a:schemeClr val="tx2"/>
                </a:solidFill>
                <a:latin typeface="+mj-lt"/>
              </a:rPr>
              <a:t>	</a:t>
            </a:r>
          </a:p>
          <a:p>
            <a:r>
              <a:rPr lang="nl-NL" sz="3200" dirty="0">
                <a:solidFill>
                  <a:schemeClr val="tx2"/>
                </a:solidFill>
                <a:latin typeface="+mj-lt"/>
              </a:rPr>
              <a:t>Ja, God is goed (3x)	</a:t>
            </a:r>
          </a:p>
          <a:p>
            <a:r>
              <a:rPr lang="nl-NL" sz="3200" dirty="0">
                <a:solidFill>
                  <a:schemeClr val="tx2"/>
                </a:solidFill>
                <a:latin typeface="+mj-lt"/>
              </a:rPr>
              <a:t>God is goed voor mij.</a:t>
            </a:r>
          </a:p>
          <a:p>
            <a:endParaRPr lang="nl-NL" sz="3200" dirty="0">
              <a:solidFill>
                <a:schemeClr val="tx2"/>
              </a:solidFill>
              <a:latin typeface="+mj-lt"/>
            </a:endParaRPr>
          </a:p>
          <a:p>
            <a:r>
              <a:rPr lang="nl-NL" sz="3200" dirty="0">
                <a:solidFill>
                  <a:schemeClr val="accent6"/>
                </a:solidFill>
                <a:latin typeface="+mj-lt"/>
              </a:rPr>
              <a:t>Engels	</a:t>
            </a:r>
          </a:p>
          <a:p>
            <a:r>
              <a:rPr lang="nl-NL" sz="3200" dirty="0">
                <a:solidFill>
                  <a:schemeClr val="tx2"/>
                </a:solidFill>
                <a:latin typeface="+mj-lt"/>
              </a:rPr>
              <a:t>Yes, God is goed (3x)</a:t>
            </a:r>
          </a:p>
          <a:p>
            <a:r>
              <a:rPr lang="nl-NL" sz="3200" dirty="0">
                <a:solidFill>
                  <a:schemeClr val="tx2"/>
                </a:solidFill>
                <a:latin typeface="+mj-lt"/>
              </a:rPr>
              <a:t>God is </a:t>
            </a:r>
            <a:r>
              <a:rPr lang="nl-NL" sz="3200" dirty="0" err="1">
                <a:solidFill>
                  <a:schemeClr val="tx2"/>
                </a:solidFill>
                <a:latin typeface="+mj-lt"/>
              </a:rPr>
              <a:t>good</a:t>
            </a:r>
            <a:r>
              <a:rPr lang="nl-NL" sz="3200" dirty="0">
                <a:solidFill>
                  <a:schemeClr val="tx2"/>
                </a:solidFill>
                <a:latin typeface="+mj-lt"/>
              </a:rPr>
              <a:t> </a:t>
            </a:r>
            <a:r>
              <a:rPr lang="nl-NL" sz="3200" dirty="0" err="1">
                <a:solidFill>
                  <a:schemeClr val="tx2"/>
                </a:solidFill>
                <a:latin typeface="+mj-lt"/>
              </a:rPr>
              <a:t>for</a:t>
            </a:r>
            <a:r>
              <a:rPr lang="nl-NL" sz="3200" dirty="0">
                <a:solidFill>
                  <a:schemeClr val="tx2"/>
                </a:solidFill>
                <a:latin typeface="+mj-lt"/>
              </a:rPr>
              <a:t> me.</a:t>
            </a:r>
          </a:p>
          <a:p>
            <a:endParaRPr lang="nl-NL" sz="3200" dirty="0">
              <a:solidFill>
                <a:schemeClr val="tx2"/>
              </a:solidFill>
              <a:latin typeface="+mj-lt"/>
            </a:endParaRPr>
          </a:p>
          <a:p>
            <a:endParaRPr lang="nl-NL" sz="3200" dirty="0">
              <a:solidFill>
                <a:schemeClr val="accent6"/>
              </a:solidFill>
              <a:latin typeface="+mj-lt"/>
            </a:endParaRPr>
          </a:p>
          <a:p>
            <a:endParaRPr lang="nl-NL" sz="3200" dirty="0">
              <a:solidFill>
                <a:schemeClr val="accent6"/>
              </a:solidFill>
              <a:latin typeface="+mj-lt"/>
            </a:endParaRPr>
          </a:p>
          <a:p>
            <a:endParaRPr lang="nl-NL" sz="3200" dirty="0">
              <a:solidFill>
                <a:schemeClr val="accent6"/>
              </a:solidFill>
              <a:latin typeface="+mj-lt"/>
            </a:endParaRPr>
          </a:p>
          <a:p>
            <a:endParaRPr lang="nl-NL" sz="3200" dirty="0">
              <a:solidFill>
                <a:schemeClr val="accent6"/>
              </a:solidFill>
              <a:latin typeface="+mj-lt"/>
            </a:endParaRPr>
          </a:p>
          <a:p>
            <a:endParaRPr lang="nl-NL" sz="3200" dirty="0">
              <a:solidFill>
                <a:schemeClr val="accent6"/>
              </a:solidFill>
              <a:latin typeface="+mj-lt"/>
            </a:endParaRPr>
          </a:p>
          <a:p>
            <a:r>
              <a:rPr lang="nl-NL" sz="3200" dirty="0">
                <a:solidFill>
                  <a:schemeClr val="accent6"/>
                </a:solidFill>
                <a:latin typeface="+mj-lt"/>
              </a:rPr>
              <a:t>Duits	</a:t>
            </a:r>
          </a:p>
          <a:p>
            <a:r>
              <a:rPr lang="nl-NL" sz="3200" dirty="0">
                <a:solidFill>
                  <a:schemeClr val="tx2"/>
                </a:solidFill>
                <a:latin typeface="+mj-lt"/>
              </a:rPr>
              <a:t>Ja, </a:t>
            </a:r>
            <a:r>
              <a:rPr lang="nl-NL" sz="3200" dirty="0" err="1">
                <a:solidFill>
                  <a:schemeClr val="tx2"/>
                </a:solidFill>
                <a:latin typeface="+mj-lt"/>
              </a:rPr>
              <a:t>Gott</a:t>
            </a:r>
            <a:r>
              <a:rPr lang="nl-NL" sz="3200" dirty="0">
                <a:solidFill>
                  <a:schemeClr val="tx2"/>
                </a:solidFill>
                <a:latin typeface="+mj-lt"/>
              </a:rPr>
              <a:t> </a:t>
            </a:r>
            <a:r>
              <a:rPr lang="nl-NL" sz="3200" dirty="0" err="1">
                <a:solidFill>
                  <a:schemeClr val="tx2"/>
                </a:solidFill>
                <a:latin typeface="+mj-lt"/>
              </a:rPr>
              <a:t>ist</a:t>
            </a:r>
            <a:r>
              <a:rPr lang="nl-NL" sz="3200" dirty="0">
                <a:solidFill>
                  <a:schemeClr val="tx2"/>
                </a:solidFill>
                <a:latin typeface="+mj-lt"/>
              </a:rPr>
              <a:t> gut (3x)</a:t>
            </a:r>
          </a:p>
          <a:p>
            <a:r>
              <a:rPr lang="nl-NL" sz="3200" dirty="0" err="1">
                <a:solidFill>
                  <a:schemeClr val="tx2"/>
                </a:solidFill>
                <a:latin typeface="+mj-lt"/>
              </a:rPr>
              <a:t>Gott</a:t>
            </a:r>
            <a:r>
              <a:rPr lang="nl-NL" sz="3200" dirty="0">
                <a:solidFill>
                  <a:schemeClr val="tx2"/>
                </a:solidFill>
                <a:latin typeface="+mj-lt"/>
              </a:rPr>
              <a:t> </a:t>
            </a:r>
            <a:r>
              <a:rPr lang="nl-NL" sz="3200" dirty="0" err="1">
                <a:solidFill>
                  <a:schemeClr val="tx2"/>
                </a:solidFill>
                <a:latin typeface="+mj-lt"/>
              </a:rPr>
              <a:t>ist</a:t>
            </a:r>
            <a:r>
              <a:rPr lang="nl-NL" sz="3200" dirty="0">
                <a:solidFill>
                  <a:schemeClr val="tx2"/>
                </a:solidFill>
                <a:latin typeface="+mj-lt"/>
              </a:rPr>
              <a:t> gut </a:t>
            </a:r>
            <a:r>
              <a:rPr lang="nl-NL" sz="3200" dirty="0" err="1">
                <a:solidFill>
                  <a:schemeClr val="tx2"/>
                </a:solidFill>
                <a:latin typeface="+mj-lt"/>
              </a:rPr>
              <a:t>für</a:t>
            </a:r>
            <a:r>
              <a:rPr lang="nl-NL" sz="3200" dirty="0">
                <a:solidFill>
                  <a:schemeClr val="tx2"/>
                </a:solidFill>
                <a:latin typeface="+mj-lt"/>
              </a:rPr>
              <a:t> </a:t>
            </a:r>
            <a:r>
              <a:rPr lang="nl-NL" sz="3200" dirty="0" err="1">
                <a:solidFill>
                  <a:schemeClr val="tx2"/>
                </a:solidFill>
                <a:latin typeface="+mj-lt"/>
              </a:rPr>
              <a:t>mich</a:t>
            </a:r>
            <a:r>
              <a:rPr lang="nl-NL" sz="3200" dirty="0">
                <a:solidFill>
                  <a:schemeClr val="tx2"/>
                </a:solidFill>
                <a:latin typeface="+mj-lt"/>
              </a:rPr>
              <a:t>.</a:t>
            </a:r>
          </a:p>
        </p:txBody>
      </p:sp>
      <p:pic>
        <p:nvPicPr>
          <p:cNvPr id="2" name="Afbeelding 1">
            <a:extLst>
              <a:ext uri="{FF2B5EF4-FFF2-40B4-BE49-F238E27FC236}">
                <a16:creationId xmlns:a16="http://schemas.microsoft.com/office/drawing/2014/main" id="{87DF7589-7ABB-4B6C-A920-2615241FC2D3}"/>
              </a:ext>
            </a:extLst>
          </p:cNvPr>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550012" y="0"/>
            <a:ext cx="1641987" cy="1071716"/>
          </a:xfrm>
          <a:prstGeom prst="rect">
            <a:avLst/>
          </a:prstGeom>
          <a:noFill/>
          <a:ln>
            <a:noFill/>
          </a:ln>
        </p:spPr>
      </p:pic>
      <p:pic>
        <p:nvPicPr>
          <p:cNvPr id="8" name="Afbeelding 7" descr="Afbeelding met vlieger, tekening, teken, shirt&#10;&#10;Automatisch gegenereerde beschrijving">
            <a:extLst>
              <a:ext uri="{FF2B5EF4-FFF2-40B4-BE49-F238E27FC236}">
                <a16:creationId xmlns:a16="http://schemas.microsoft.com/office/drawing/2014/main" id="{26BFC498-681A-471B-9556-C8DDE23BB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9283" y="5906249"/>
            <a:ext cx="1043444" cy="834755"/>
          </a:xfrm>
          <a:prstGeom prst="rect">
            <a:avLst/>
          </a:prstGeom>
        </p:spPr>
      </p:pic>
    </p:spTree>
    <p:extLst>
      <p:ext uri="{BB962C8B-B14F-4D97-AF65-F5344CB8AC3E}">
        <p14:creationId xmlns:p14="http://schemas.microsoft.com/office/powerpoint/2010/main" val="2698998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C241374-CC14-40A6-B3E6-DDFA3471641D}"/>
              </a:ext>
            </a:extLst>
          </p:cNvPr>
          <p:cNvPicPr>
            <a:picLocks noChangeAspect="1"/>
          </p:cNvPicPr>
          <p:nvPr/>
        </p:nvPicPr>
        <p:blipFill rotWithShape="1">
          <a:blip r:embed="rId3"/>
          <a:srcRect l="52677" t="12483" r="14147" b="30783"/>
          <a:stretch/>
        </p:blipFill>
        <p:spPr>
          <a:xfrm>
            <a:off x="-65328" y="0"/>
            <a:ext cx="12280490" cy="6519134"/>
          </a:xfrm>
          <a:prstGeom prst="rect">
            <a:avLst/>
          </a:prstGeom>
        </p:spPr>
      </p:pic>
      <p:pic>
        <p:nvPicPr>
          <p:cNvPr id="8" name="Afbeelding 7" descr="Afbeelding met tafel&#10;&#10;Automatisch gegenereerde beschrijving">
            <a:extLst>
              <a:ext uri="{FF2B5EF4-FFF2-40B4-BE49-F238E27FC236}">
                <a16:creationId xmlns:a16="http://schemas.microsoft.com/office/drawing/2014/main" id="{ECDE00DD-B4E0-4047-ADE2-2CCBDB91D5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97" y="4483511"/>
            <a:ext cx="12301642" cy="2374490"/>
          </a:xfrm>
          <a:prstGeom prst="rect">
            <a:avLst/>
          </a:prstGeom>
        </p:spPr>
      </p:pic>
      <p:pic>
        <p:nvPicPr>
          <p:cNvPr id="11" name="Afbeelding 10" descr="Afbeelding met teken&#10;&#10;Automatisch gegenereerde beschrijving">
            <a:extLst>
              <a:ext uri="{FF2B5EF4-FFF2-40B4-BE49-F238E27FC236}">
                <a16:creationId xmlns:a16="http://schemas.microsoft.com/office/drawing/2014/main" id="{A5769210-2E13-4D61-87CB-91173E617C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9603" y="6084223"/>
            <a:ext cx="823168" cy="773777"/>
          </a:xfrm>
          <a:prstGeom prst="rect">
            <a:avLst/>
          </a:prstGeom>
        </p:spPr>
      </p:pic>
      <p:sp>
        <p:nvSpPr>
          <p:cNvPr id="2" name="Tekstvak 1">
            <a:extLst>
              <a:ext uri="{FF2B5EF4-FFF2-40B4-BE49-F238E27FC236}">
                <a16:creationId xmlns:a16="http://schemas.microsoft.com/office/drawing/2014/main" id="{DC4D2FD6-B2CF-4394-ADFD-4B6416FCB660}"/>
              </a:ext>
            </a:extLst>
          </p:cNvPr>
          <p:cNvSpPr txBox="1"/>
          <p:nvPr/>
        </p:nvSpPr>
        <p:spPr>
          <a:xfrm>
            <a:off x="823143" y="5534406"/>
            <a:ext cx="9321157" cy="769441"/>
          </a:xfrm>
          <a:prstGeom prst="rect">
            <a:avLst/>
          </a:prstGeom>
          <a:noFill/>
        </p:spPr>
        <p:txBody>
          <a:bodyPr wrap="square" rtlCol="0">
            <a:spAutoFit/>
          </a:bodyPr>
          <a:lstStyle/>
          <a:p>
            <a:r>
              <a:rPr lang="nl-NL" sz="4400" dirty="0">
                <a:solidFill>
                  <a:schemeClr val="accent6"/>
                </a:solidFill>
                <a:latin typeface="+mj-lt"/>
              </a:rPr>
              <a:t>Het evangelie voor iedereen</a:t>
            </a:r>
          </a:p>
        </p:txBody>
      </p:sp>
      <p:sp>
        <p:nvSpPr>
          <p:cNvPr id="3" name="Tekstvak 2">
            <a:extLst>
              <a:ext uri="{FF2B5EF4-FFF2-40B4-BE49-F238E27FC236}">
                <a16:creationId xmlns:a16="http://schemas.microsoft.com/office/drawing/2014/main" id="{21D0FF49-D55C-4F4C-BFAF-4596041AC3FA}"/>
              </a:ext>
            </a:extLst>
          </p:cNvPr>
          <p:cNvSpPr txBox="1"/>
          <p:nvPr/>
        </p:nvSpPr>
        <p:spPr>
          <a:xfrm>
            <a:off x="830553" y="5319119"/>
            <a:ext cx="6377660" cy="369332"/>
          </a:xfrm>
          <a:prstGeom prst="rect">
            <a:avLst/>
          </a:prstGeom>
          <a:noFill/>
        </p:spPr>
        <p:txBody>
          <a:bodyPr wrap="square" rtlCol="0">
            <a:spAutoFit/>
          </a:bodyPr>
          <a:lstStyle/>
          <a:p>
            <a:r>
              <a:rPr lang="nl-NL" b="1" dirty="0">
                <a:solidFill>
                  <a:schemeClr val="accent4"/>
                </a:solidFill>
                <a:latin typeface="Advent Pro Light" panose="02000506040000020004" pitchFamily="2" charset="0"/>
              </a:rPr>
              <a:t>Bijbelstudie Landelijke Actie 2020-2021</a:t>
            </a:r>
          </a:p>
        </p:txBody>
      </p:sp>
      <p:pic>
        <p:nvPicPr>
          <p:cNvPr id="12" name="Afbeelding 11" descr="Afbeelding met vlieger, tekening, teken, shirt&#10;&#10;Automatisch gegenereerde beschrijving">
            <a:extLst>
              <a:ext uri="{FF2B5EF4-FFF2-40B4-BE49-F238E27FC236}">
                <a16:creationId xmlns:a16="http://schemas.microsoft.com/office/drawing/2014/main" id="{A35FA553-8F12-4549-9971-E45B13BAE4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0078" y="6053733"/>
            <a:ext cx="1043444" cy="834755"/>
          </a:xfrm>
          <a:prstGeom prst="rect">
            <a:avLst/>
          </a:prstGeom>
        </p:spPr>
      </p:pic>
      <p:pic>
        <p:nvPicPr>
          <p:cNvPr id="13" name="Afbeelding 12" descr="Afbeelding met voedsel&#10;&#10;Automatisch gegenereerde beschrijving">
            <a:extLst>
              <a:ext uri="{FF2B5EF4-FFF2-40B4-BE49-F238E27FC236}">
                <a16:creationId xmlns:a16="http://schemas.microsoft.com/office/drawing/2014/main" id="{4FD62CF2-A9A6-4DD1-8B72-E01DC68010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50126" y="6054005"/>
            <a:ext cx="888955" cy="704974"/>
          </a:xfrm>
          <a:prstGeom prst="rect">
            <a:avLst/>
          </a:prstGeom>
        </p:spPr>
      </p:pic>
    </p:spTree>
    <p:extLst>
      <p:ext uri="{BB962C8B-B14F-4D97-AF65-F5344CB8AC3E}">
        <p14:creationId xmlns:p14="http://schemas.microsoft.com/office/powerpoint/2010/main" val="1244155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7000">
              <a:schemeClr val="bg1"/>
            </a:gs>
            <a:gs pos="100000">
              <a:schemeClr val="accent4"/>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Ja, God is goed</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1089892" y="2160101"/>
            <a:ext cx="10801438" cy="4031873"/>
          </a:xfrm>
          <a:prstGeom prst="rect">
            <a:avLst/>
          </a:prstGeom>
          <a:noFill/>
        </p:spPr>
        <p:txBody>
          <a:bodyPr wrap="square" numCol="2" rtlCol="0">
            <a:spAutoFit/>
          </a:bodyPr>
          <a:lstStyle/>
          <a:p>
            <a:r>
              <a:rPr lang="nl-NL" sz="3200" dirty="0">
                <a:solidFill>
                  <a:schemeClr val="accent6"/>
                </a:solidFill>
                <a:latin typeface="+mj-lt"/>
              </a:rPr>
              <a:t>Frans	</a:t>
            </a:r>
          </a:p>
          <a:p>
            <a:r>
              <a:rPr lang="nl-NL" sz="3200" dirty="0" err="1">
                <a:solidFill>
                  <a:schemeClr val="tx2"/>
                </a:solidFill>
                <a:latin typeface="+mj-lt"/>
              </a:rPr>
              <a:t>Oui</a:t>
            </a:r>
            <a:r>
              <a:rPr lang="nl-NL" sz="3200" dirty="0">
                <a:solidFill>
                  <a:schemeClr val="tx2"/>
                </a:solidFill>
                <a:latin typeface="+mj-lt"/>
              </a:rPr>
              <a:t>, </a:t>
            </a:r>
            <a:r>
              <a:rPr lang="nl-NL" sz="3200" dirty="0" err="1">
                <a:solidFill>
                  <a:schemeClr val="tx2"/>
                </a:solidFill>
                <a:latin typeface="+mj-lt"/>
              </a:rPr>
              <a:t>Dieu</a:t>
            </a:r>
            <a:r>
              <a:rPr lang="nl-NL" sz="3200" dirty="0">
                <a:solidFill>
                  <a:schemeClr val="tx2"/>
                </a:solidFill>
                <a:latin typeface="+mj-lt"/>
              </a:rPr>
              <a:t> </a:t>
            </a:r>
            <a:r>
              <a:rPr lang="nl-NL" sz="3200" dirty="0" err="1">
                <a:solidFill>
                  <a:schemeClr val="tx2"/>
                </a:solidFill>
                <a:latin typeface="+mj-lt"/>
              </a:rPr>
              <a:t>est</a:t>
            </a:r>
            <a:r>
              <a:rPr lang="nl-NL" sz="3200" dirty="0">
                <a:solidFill>
                  <a:schemeClr val="tx2"/>
                </a:solidFill>
                <a:latin typeface="+mj-lt"/>
              </a:rPr>
              <a:t> bon (3x)</a:t>
            </a:r>
          </a:p>
          <a:p>
            <a:r>
              <a:rPr lang="nl-NL" sz="3200" dirty="0" err="1">
                <a:solidFill>
                  <a:schemeClr val="tx2"/>
                </a:solidFill>
                <a:latin typeface="+mj-lt"/>
              </a:rPr>
              <a:t>Dieu</a:t>
            </a:r>
            <a:r>
              <a:rPr lang="nl-NL" sz="3200" dirty="0">
                <a:solidFill>
                  <a:schemeClr val="tx2"/>
                </a:solidFill>
                <a:latin typeface="+mj-lt"/>
              </a:rPr>
              <a:t> </a:t>
            </a:r>
            <a:r>
              <a:rPr lang="nl-NL" sz="3200" dirty="0" err="1">
                <a:solidFill>
                  <a:schemeClr val="tx2"/>
                </a:solidFill>
                <a:latin typeface="+mj-lt"/>
              </a:rPr>
              <a:t>est</a:t>
            </a:r>
            <a:r>
              <a:rPr lang="nl-NL" sz="3200" dirty="0">
                <a:solidFill>
                  <a:schemeClr val="tx2"/>
                </a:solidFill>
                <a:latin typeface="+mj-lt"/>
              </a:rPr>
              <a:t> bon pour </a:t>
            </a:r>
            <a:r>
              <a:rPr lang="nl-NL" sz="3200" dirty="0" err="1">
                <a:solidFill>
                  <a:schemeClr val="tx2"/>
                </a:solidFill>
                <a:latin typeface="+mj-lt"/>
              </a:rPr>
              <a:t>moi</a:t>
            </a:r>
            <a:r>
              <a:rPr lang="nl-NL" sz="3200" dirty="0">
                <a:solidFill>
                  <a:schemeClr val="tx2"/>
                </a:solidFill>
                <a:latin typeface="+mj-lt"/>
              </a:rPr>
              <a:t>.</a:t>
            </a:r>
          </a:p>
          <a:p>
            <a:endParaRPr lang="nl-NL" sz="3200" dirty="0">
              <a:solidFill>
                <a:schemeClr val="tx2"/>
              </a:solidFill>
              <a:latin typeface="+mj-lt"/>
            </a:endParaRPr>
          </a:p>
          <a:p>
            <a:r>
              <a:rPr lang="nl-NL" sz="3200" dirty="0">
                <a:solidFill>
                  <a:schemeClr val="accent6"/>
                </a:solidFill>
                <a:latin typeface="+mj-lt"/>
              </a:rPr>
              <a:t>Italiaans</a:t>
            </a:r>
          </a:p>
          <a:p>
            <a:r>
              <a:rPr lang="nl-NL" sz="3200" dirty="0" err="1">
                <a:solidFill>
                  <a:schemeClr val="tx2"/>
                </a:solidFill>
                <a:latin typeface="+mj-lt"/>
              </a:rPr>
              <a:t>Sì</a:t>
            </a:r>
            <a:r>
              <a:rPr lang="nl-NL" sz="3200" dirty="0">
                <a:solidFill>
                  <a:schemeClr val="tx2"/>
                </a:solidFill>
                <a:latin typeface="+mj-lt"/>
              </a:rPr>
              <a:t>, </a:t>
            </a:r>
            <a:r>
              <a:rPr lang="nl-NL" sz="3200" dirty="0" err="1">
                <a:solidFill>
                  <a:schemeClr val="tx2"/>
                </a:solidFill>
                <a:latin typeface="+mj-lt"/>
              </a:rPr>
              <a:t>Dio</a:t>
            </a:r>
            <a:r>
              <a:rPr lang="nl-NL" sz="3200" dirty="0">
                <a:solidFill>
                  <a:schemeClr val="tx2"/>
                </a:solidFill>
                <a:latin typeface="+mj-lt"/>
              </a:rPr>
              <a:t> è </a:t>
            </a:r>
            <a:r>
              <a:rPr lang="nl-NL" sz="3200" dirty="0" err="1">
                <a:solidFill>
                  <a:schemeClr val="tx2"/>
                </a:solidFill>
                <a:latin typeface="+mj-lt"/>
              </a:rPr>
              <a:t>buono</a:t>
            </a:r>
            <a:r>
              <a:rPr lang="nl-NL" sz="3200" dirty="0">
                <a:solidFill>
                  <a:schemeClr val="tx2"/>
                </a:solidFill>
                <a:latin typeface="+mj-lt"/>
              </a:rPr>
              <a:t> (3x)</a:t>
            </a:r>
          </a:p>
          <a:p>
            <a:r>
              <a:rPr lang="nl-NL" sz="3200" dirty="0" err="1">
                <a:solidFill>
                  <a:schemeClr val="tx2"/>
                </a:solidFill>
                <a:latin typeface="+mj-lt"/>
              </a:rPr>
              <a:t>Dio</a:t>
            </a:r>
            <a:r>
              <a:rPr lang="nl-NL" sz="3200" dirty="0">
                <a:solidFill>
                  <a:schemeClr val="tx2"/>
                </a:solidFill>
                <a:latin typeface="+mj-lt"/>
              </a:rPr>
              <a:t> è </a:t>
            </a:r>
            <a:r>
              <a:rPr lang="nl-NL" sz="3200" dirty="0" err="1">
                <a:solidFill>
                  <a:schemeClr val="tx2"/>
                </a:solidFill>
                <a:latin typeface="+mj-lt"/>
              </a:rPr>
              <a:t>buon</a:t>
            </a:r>
            <a:r>
              <a:rPr lang="nl-NL" sz="3200" dirty="0">
                <a:solidFill>
                  <a:schemeClr val="tx2"/>
                </a:solidFill>
                <a:latin typeface="+mj-lt"/>
              </a:rPr>
              <a:t> per me.</a:t>
            </a:r>
          </a:p>
          <a:p>
            <a:endParaRPr lang="nl-NL" sz="3200" dirty="0">
              <a:solidFill>
                <a:schemeClr val="tx2"/>
              </a:solidFill>
              <a:latin typeface="+mj-lt"/>
            </a:endParaRPr>
          </a:p>
          <a:p>
            <a:r>
              <a:rPr lang="nl-NL" sz="3200" dirty="0">
                <a:solidFill>
                  <a:schemeClr val="accent6"/>
                </a:solidFill>
                <a:latin typeface="+mj-lt"/>
              </a:rPr>
              <a:t>Russisch</a:t>
            </a:r>
          </a:p>
          <a:p>
            <a:r>
              <a:rPr lang="az-Cyrl-AZ" sz="3200" dirty="0">
                <a:solidFill>
                  <a:schemeClr val="tx2"/>
                </a:solidFill>
                <a:latin typeface="+mj-lt"/>
              </a:rPr>
              <a:t>Да, Бог хорош</a:t>
            </a:r>
            <a:endParaRPr lang="nl-NL" sz="3200" dirty="0">
              <a:solidFill>
                <a:schemeClr val="tx2"/>
              </a:solidFill>
              <a:latin typeface="+mj-lt"/>
            </a:endParaRPr>
          </a:p>
          <a:p>
            <a:r>
              <a:rPr lang="az-Cyrl-AZ" sz="3200" dirty="0">
                <a:solidFill>
                  <a:schemeClr val="tx2"/>
                </a:solidFill>
                <a:latin typeface="+mj-lt"/>
              </a:rPr>
              <a:t>Бог хорош для нас.</a:t>
            </a:r>
          </a:p>
          <a:p>
            <a:endParaRPr lang="az-Cyrl-AZ" sz="3200" dirty="0">
              <a:solidFill>
                <a:schemeClr val="tx2"/>
              </a:solidFill>
              <a:latin typeface="+mj-lt"/>
            </a:endParaRPr>
          </a:p>
          <a:p>
            <a:r>
              <a:rPr lang="nl-NL" sz="3200" dirty="0">
                <a:solidFill>
                  <a:schemeClr val="accent6"/>
                </a:solidFill>
                <a:latin typeface="+mj-lt"/>
              </a:rPr>
              <a:t>Uitspraak</a:t>
            </a:r>
            <a:r>
              <a:rPr lang="nl-NL" sz="3200" dirty="0">
                <a:solidFill>
                  <a:schemeClr val="tx2"/>
                </a:solidFill>
                <a:latin typeface="+mj-lt"/>
              </a:rPr>
              <a:t>:</a:t>
            </a:r>
          </a:p>
          <a:p>
            <a:r>
              <a:rPr lang="nl-NL" sz="3200" dirty="0">
                <a:solidFill>
                  <a:schemeClr val="tx2"/>
                </a:solidFill>
                <a:latin typeface="+mj-lt"/>
              </a:rPr>
              <a:t>Da Bok </a:t>
            </a:r>
            <a:r>
              <a:rPr lang="nl-NL" sz="3200" dirty="0" err="1">
                <a:solidFill>
                  <a:schemeClr val="tx2"/>
                </a:solidFill>
                <a:latin typeface="+mj-lt"/>
              </a:rPr>
              <a:t>garosj</a:t>
            </a:r>
            <a:r>
              <a:rPr lang="nl-NL" sz="3200" dirty="0">
                <a:solidFill>
                  <a:schemeClr val="tx2"/>
                </a:solidFill>
                <a:latin typeface="+mj-lt"/>
              </a:rPr>
              <a:t> (3x)	</a:t>
            </a:r>
          </a:p>
          <a:p>
            <a:r>
              <a:rPr lang="nl-NL" sz="3200" dirty="0">
                <a:solidFill>
                  <a:schemeClr val="tx2"/>
                </a:solidFill>
                <a:latin typeface="+mj-lt"/>
              </a:rPr>
              <a:t>Bok </a:t>
            </a:r>
            <a:r>
              <a:rPr lang="nl-NL" sz="3200" dirty="0" err="1">
                <a:solidFill>
                  <a:schemeClr val="tx2"/>
                </a:solidFill>
                <a:latin typeface="+mj-lt"/>
              </a:rPr>
              <a:t>garosj</a:t>
            </a:r>
            <a:r>
              <a:rPr lang="nl-NL" sz="3200" dirty="0">
                <a:solidFill>
                  <a:schemeClr val="tx2"/>
                </a:solidFill>
                <a:latin typeface="+mj-lt"/>
              </a:rPr>
              <a:t> </a:t>
            </a:r>
            <a:r>
              <a:rPr lang="nl-NL" sz="3200" dirty="0" err="1">
                <a:solidFill>
                  <a:schemeClr val="tx2"/>
                </a:solidFill>
                <a:latin typeface="+mj-lt"/>
              </a:rPr>
              <a:t>dlja</a:t>
            </a:r>
            <a:r>
              <a:rPr lang="nl-NL" sz="3200" dirty="0">
                <a:solidFill>
                  <a:schemeClr val="tx2"/>
                </a:solidFill>
                <a:latin typeface="+mj-lt"/>
              </a:rPr>
              <a:t> </a:t>
            </a:r>
            <a:r>
              <a:rPr lang="nl-NL" sz="3200" dirty="0" err="1">
                <a:solidFill>
                  <a:schemeClr val="tx2"/>
                </a:solidFill>
                <a:latin typeface="+mj-lt"/>
              </a:rPr>
              <a:t>nas</a:t>
            </a:r>
            <a:r>
              <a:rPr lang="nl-NL" sz="3200" dirty="0">
                <a:solidFill>
                  <a:schemeClr val="tx2"/>
                </a:solidFill>
                <a:latin typeface="+mj-lt"/>
              </a:rPr>
              <a:t>.</a:t>
            </a:r>
          </a:p>
          <a:p>
            <a:endParaRPr lang="nl-NL" sz="3200" dirty="0">
              <a:solidFill>
                <a:schemeClr val="tx2"/>
              </a:solidFill>
              <a:latin typeface="+mj-lt"/>
            </a:endParaRPr>
          </a:p>
        </p:txBody>
      </p:sp>
      <p:pic>
        <p:nvPicPr>
          <p:cNvPr id="2" name="Afbeelding 1">
            <a:extLst>
              <a:ext uri="{FF2B5EF4-FFF2-40B4-BE49-F238E27FC236}">
                <a16:creationId xmlns:a16="http://schemas.microsoft.com/office/drawing/2014/main" id="{87DF7589-7ABB-4B6C-A920-2615241FC2D3}"/>
              </a:ext>
            </a:extLst>
          </p:cNvPr>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550012" y="0"/>
            <a:ext cx="1641987" cy="1071716"/>
          </a:xfrm>
          <a:prstGeom prst="rect">
            <a:avLst/>
          </a:prstGeom>
          <a:noFill/>
          <a:ln>
            <a:noFill/>
          </a:ln>
        </p:spPr>
      </p:pic>
      <p:pic>
        <p:nvPicPr>
          <p:cNvPr id="8" name="Afbeelding 7" descr="Afbeelding met vlieger, tekening, teken, shirt&#10;&#10;Automatisch gegenereerde beschrijving">
            <a:extLst>
              <a:ext uri="{FF2B5EF4-FFF2-40B4-BE49-F238E27FC236}">
                <a16:creationId xmlns:a16="http://schemas.microsoft.com/office/drawing/2014/main" id="{E77C3DC8-7792-4C5B-A3FD-EDFCF7170E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7886" y="5886584"/>
            <a:ext cx="1043444" cy="834755"/>
          </a:xfrm>
          <a:prstGeom prst="rect">
            <a:avLst/>
          </a:prstGeom>
        </p:spPr>
      </p:pic>
    </p:spTree>
    <p:extLst>
      <p:ext uri="{BB962C8B-B14F-4D97-AF65-F5344CB8AC3E}">
        <p14:creationId xmlns:p14="http://schemas.microsoft.com/office/powerpoint/2010/main" val="477191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persoon, kind, jongen, klein&#10;&#10;Automatisch gegenereerde beschrijving">
            <a:extLst>
              <a:ext uri="{FF2B5EF4-FFF2-40B4-BE49-F238E27FC236}">
                <a16:creationId xmlns:a16="http://schemas.microsoft.com/office/drawing/2014/main" id="{0573338B-BE07-4AC5-B4C9-4A1B5F34E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742" y="87163"/>
            <a:ext cx="7452515" cy="5147992"/>
          </a:xfrm>
          <a:prstGeom prst="rect">
            <a:avLst/>
          </a:prstGeom>
        </p:spPr>
      </p:pic>
      <p:pic>
        <p:nvPicPr>
          <p:cNvPr id="8" name="Afbeelding 7">
            <a:extLst>
              <a:ext uri="{FF2B5EF4-FFF2-40B4-BE49-F238E27FC236}">
                <a16:creationId xmlns:a16="http://schemas.microsoft.com/office/drawing/2014/main" id="{45DBF1C9-F27E-4353-9179-456942A54F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4785"/>
          <a:stretch/>
        </p:blipFill>
        <p:spPr>
          <a:xfrm>
            <a:off x="2369742" y="4955037"/>
            <a:ext cx="7555416" cy="993596"/>
          </a:xfrm>
          <a:prstGeom prst="rect">
            <a:avLst/>
          </a:prstGeom>
        </p:spPr>
      </p:pic>
      <p:sp>
        <p:nvSpPr>
          <p:cNvPr id="2" name="Tekstvak 1">
            <a:extLst>
              <a:ext uri="{FF2B5EF4-FFF2-40B4-BE49-F238E27FC236}">
                <a16:creationId xmlns:a16="http://schemas.microsoft.com/office/drawing/2014/main" id="{DC4D2FD6-B2CF-4394-ADFD-4B6416FCB660}"/>
              </a:ext>
            </a:extLst>
          </p:cNvPr>
          <p:cNvSpPr txBox="1"/>
          <p:nvPr/>
        </p:nvSpPr>
        <p:spPr>
          <a:xfrm>
            <a:off x="2369742" y="5648551"/>
            <a:ext cx="6990868" cy="600164"/>
          </a:xfrm>
          <a:prstGeom prst="rect">
            <a:avLst/>
          </a:prstGeom>
          <a:noFill/>
        </p:spPr>
        <p:txBody>
          <a:bodyPr wrap="square" rtlCol="0">
            <a:spAutoFit/>
          </a:bodyPr>
          <a:lstStyle/>
          <a:p>
            <a:r>
              <a:rPr lang="nl-NL" sz="3300" dirty="0">
                <a:solidFill>
                  <a:schemeClr val="accent1"/>
                </a:solidFill>
                <a:latin typeface="+mj-lt"/>
              </a:rPr>
              <a:t>Persoonlijk Woord voor iedereen</a:t>
            </a:r>
          </a:p>
        </p:txBody>
      </p:sp>
      <p:sp>
        <p:nvSpPr>
          <p:cNvPr id="3" name="Tekstvak 2">
            <a:extLst>
              <a:ext uri="{FF2B5EF4-FFF2-40B4-BE49-F238E27FC236}">
                <a16:creationId xmlns:a16="http://schemas.microsoft.com/office/drawing/2014/main" id="{21D0FF49-D55C-4F4C-BFAF-4596041AC3FA}"/>
              </a:ext>
            </a:extLst>
          </p:cNvPr>
          <p:cNvSpPr txBox="1"/>
          <p:nvPr/>
        </p:nvSpPr>
        <p:spPr>
          <a:xfrm>
            <a:off x="2369742" y="5394584"/>
            <a:ext cx="4783245" cy="300082"/>
          </a:xfrm>
          <a:prstGeom prst="rect">
            <a:avLst/>
          </a:prstGeom>
          <a:noFill/>
        </p:spPr>
        <p:txBody>
          <a:bodyPr wrap="square" rtlCol="0">
            <a:spAutoFit/>
          </a:bodyPr>
          <a:lstStyle/>
          <a:p>
            <a:r>
              <a:rPr lang="nl-NL" sz="1350" dirty="0">
                <a:solidFill>
                  <a:schemeClr val="accent2"/>
                </a:solidFill>
                <a:latin typeface="Advent Pro Light" panose="02000506040000020004" pitchFamily="2" charset="0"/>
              </a:rPr>
              <a:t>LANDELIJKE ACTIE WYCLIFFE – HHJO | 2020-2021</a:t>
            </a:r>
          </a:p>
        </p:txBody>
      </p:sp>
      <p:pic>
        <p:nvPicPr>
          <p:cNvPr id="11" name="Afbeelding 10" descr="Afbeelding met teken&#10;&#10;Automatisch gegenereerde beschrijving">
            <a:extLst>
              <a:ext uri="{FF2B5EF4-FFF2-40B4-BE49-F238E27FC236}">
                <a16:creationId xmlns:a16="http://schemas.microsoft.com/office/drawing/2014/main" id="{A5769210-2E13-4D61-87CB-91173E617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7358" y="5930187"/>
            <a:ext cx="666716" cy="626714"/>
          </a:xfrm>
          <a:prstGeom prst="rect">
            <a:avLst/>
          </a:prstGeom>
        </p:spPr>
      </p:pic>
      <p:pic>
        <p:nvPicPr>
          <p:cNvPr id="1026" name="Picture 2">
            <a:extLst>
              <a:ext uri="{FF2B5EF4-FFF2-40B4-BE49-F238E27FC236}">
                <a16:creationId xmlns:a16="http://schemas.microsoft.com/office/drawing/2014/main" id="{5342BC35-2E40-482D-90E3-6B6854E3AE4B}"/>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8037" y="4293210"/>
            <a:ext cx="1642308" cy="993596"/>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descr="Afbeelding met voedsel&#10;&#10;Automatisch gegenereerde beschrijving">
            <a:extLst>
              <a:ext uri="{FF2B5EF4-FFF2-40B4-BE49-F238E27FC236}">
                <a16:creationId xmlns:a16="http://schemas.microsoft.com/office/drawing/2014/main" id="{16175F50-7298-4BF9-B7B3-13C31C5436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60536" y="5988401"/>
            <a:ext cx="666716" cy="528731"/>
          </a:xfrm>
          <a:prstGeom prst="rect">
            <a:avLst/>
          </a:prstGeom>
        </p:spPr>
      </p:pic>
    </p:spTree>
    <p:extLst>
      <p:ext uri="{BB962C8B-B14F-4D97-AF65-F5344CB8AC3E}">
        <p14:creationId xmlns:p14="http://schemas.microsoft.com/office/powerpoint/2010/main" val="3586866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953478" y="769880"/>
            <a:ext cx="6990868" cy="530915"/>
          </a:xfrm>
          <a:prstGeom prst="rect">
            <a:avLst/>
          </a:prstGeom>
          <a:noFill/>
        </p:spPr>
        <p:txBody>
          <a:bodyPr wrap="square" rtlCol="0">
            <a:spAutoFit/>
          </a:bodyPr>
          <a:lstStyle/>
          <a:p>
            <a:r>
              <a:rPr lang="nl-NL" sz="2850" dirty="0">
                <a:solidFill>
                  <a:schemeClr val="accent1"/>
                </a:solidFill>
                <a:latin typeface="+mj-lt"/>
              </a:rPr>
              <a:t>Landelijke actie</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1059034" y="1300795"/>
            <a:ext cx="1338943"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953478" y="1907461"/>
            <a:ext cx="7378716" cy="3043077"/>
          </a:xfrm>
          <a:prstGeom prst="rect">
            <a:avLst/>
          </a:prstGeom>
          <a:noFill/>
        </p:spPr>
        <p:txBody>
          <a:bodyPr wrap="square" rtlCol="0">
            <a:spAutoFit/>
          </a:bodyPr>
          <a:lstStyle/>
          <a:p>
            <a:pPr marL="285750" indent="-285750">
              <a:lnSpc>
                <a:spcPct val="150000"/>
              </a:lnSpc>
              <a:buFont typeface="Courier New" panose="02070309020205020404" pitchFamily="49" charset="0"/>
              <a:buChar char="o"/>
            </a:pPr>
            <a:r>
              <a:rPr lang="nl-NL" sz="1600" dirty="0">
                <a:solidFill>
                  <a:schemeClr val="tx2"/>
                </a:solidFill>
              </a:rPr>
              <a:t>Twee doelen:</a:t>
            </a:r>
          </a:p>
          <a:p>
            <a:pPr>
              <a:lnSpc>
                <a:spcPct val="150000"/>
              </a:lnSpc>
            </a:pPr>
            <a:r>
              <a:rPr lang="nl-NL" sz="1600" dirty="0">
                <a:solidFill>
                  <a:schemeClr val="tx2"/>
                </a:solidFill>
              </a:rPr>
              <a:t>	</a:t>
            </a:r>
            <a:r>
              <a:rPr lang="nl-NL" sz="1600" dirty="0">
                <a:solidFill>
                  <a:schemeClr val="accent2"/>
                </a:solidFill>
              </a:rPr>
              <a:t>Hersteld Hervormde Jongeren Organisatie</a:t>
            </a:r>
          </a:p>
          <a:p>
            <a:pPr>
              <a:lnSpc>
                <a:spcPct val="150000"/>
              </a:lnSpc>
            </a:pPr>
            <a:r>
              <a:rPr lang="nl-NL" sz="1600" dirty="0">
                <a:solidFill>
                  <a:schemeClr val="tx2"/>
                </a:solidFill>
              </a:rPr>
              <a:t>	Is er voor en rondom jongeren in de kerk.</a:t>
            </a:r>
          </a:p>
          <a:p>
            <a:pPr>
              <a:lnSpc>
                <a:spcPct val="150000"/>
              </a:lnSpc>
            </a:pPr>
            <a:r>
              <a:rPr lang="nl-NL" sz="1600" dirty="0">
                <a:solidFill>
                  <a:schemeClr val="accent2"/>
                </a:solidFill>
              </a:rPr>
              <a:t>	Wycliffe Bijbelvertalers</a:t>
            </a:r>
          </a:p>
          <a:p>
            <a:pPr>
              <a:lnSpc>
                <a:spcPct val="150000"/>
              </a:lnSpc>
            </a:pPr>
            <a:r>
              <a:rPr lang="nl-NL" sz="1600" dirty="0">
                <a:solidFill>
                  <a:schemeClr val="tx2"/>
                </a:solidFill>
              </a:rPr>
              <a:t>	Zet zich wereldwijd in voor Bijbelvertaalwerk.</a:t>
            </a:r>
          </a:p>
          <a:p>
            <a:pPr marL="285750" indent="-285750">
              <a:lnSpc>
                <a:spcPct val="150000"/>
              </a:lnSpc>
              <a:buFont typeface="Courier New" panose="02070309020205020404" pitchFamily="49" charset="0"/>
              <a:buChar char="o"/>
            </a:pPr>
            <a:r>
              <a:rPr lang="nl-NL" sz="1600" dirty="0">
                <a:solidFill>
                  <a:schemeClr val="tx2"/>
                </a:solidFill>
              </a:rPr>
              <a:t>We halen geld op voor de vertaling van het Johannesevangelie in Congo.</a:t>
            </a:r>
          </a:p>
          <a:p>
            <a:pPr marL="285750" indent="-285750">
              <a:lnSpc>
                <a:spcPct val="150000"/>
              </a:lnSpc>
              <a:buFont typeface="Courier New" panose="02070309020205020404" pitchFamily="49" charset="0"/>
              <a:buChar char="o"/>
            </a:pPr>
            <a:r>
              <a:rPr lang="nl-NL" sz="1600" dirty="0">
                <a:solidFill>
                  <a:schemeClr val="tx2"/>
                </a:solidFill>
              </a:rPr>
              <a:t>De actie loopt tot juni 2020</a:t>
            </a:r>
          </a:p>
          <a:p>
            <a:pPr marL="285750" indent="-285750">
              <a:lnSpc>
                <a:spcPct val="150000"/>
              </a:lnSpc>
              <a:buFont typeface="Courier New" panose="02070309020205020404" pitchFamily="49" charset="0"/>
              <a:buChar char="o"/>
            </a:pPr>
            <a:endParaRPr lang="nl-NL" dirty="0">
              <a:latin typeface="Advent Pro Light" panose="02000506040000020004" pitchFamily="2" charset="0"/>
            </a:endParaRPr>
          </a:p>
        </p:txBody>
      </p:sp>
      <p:pic>
        <p:nvPicPr>
          <p:cNvPr id="8" name="Picture 2">
            <a:extLst>
              <a:ext uri="{FF2B5EF4-FFF2-40B4-BE49-F238E27FC236}">
                <a16:creationId xmlns:a16="http://schemas.microsoft.com/office/drawing/2014/main" id="{620E87C6-F6EE-4890-8736-E43E036981C0}"/>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9700" y="5982212"/>
            <a:ext cx="1162557" cy="7033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20CD2C8D-DF9D-42C3-94D9-D956B9A3E7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4595" y="1458319"/>
            <a:ext cx="2787385" cy="394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4254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72229" y="322265"/>
            <a:ext cx="8637198" cy="747683"/>
          </a:xfrm>
        </p:spPr>
        <p:txBody>
          <a:bodyPr/>
          <a:lstStyle/>
          <a:p>
            <a:r>
              <a:rPr lang="nl-NL" dirty="0"/>
              <a:t>Hoe kan jij mee helpen (vertalen)?</a:t>
            </a:r>
          </a:p>
        </p:txBody>
      </p:sp>
      <p:sp>
        <p:nvSpPr>
          <p:cNvPr id="3" name="Tijdelijke aanduiding voor inhoud 2"/>
          <p:cNvSpPr>
            <a:spLocks noGrp="1"/>
          </p:cNvSpPr>
          <p:nvPr>
            <p:ph idx="1"/>
          </p:nvPr>
        </p:nvSpPr>
        <p:spPr>
          <a:xfrm>
            <a:off x="1981200" y="1600201"/>
            <a:ext cx="8219256" cy="4525963"/>
          </a:xfrm>
        </p:spPr>
        <p:txBody>
          <a:bodyPr>
            <a:normAutofit fontScale="92500" lnSpcReduction="20000"/>
          </a:bodyPr>
          <a:lstStyle/>
          <a:p>
            <a:pPr>
              <a:buFont typeface="Courier New" panose="02070309020205020404" pitchFamily="49" charset="0"/>
              <a:buChar char="o"/>
            </a:pPr>
            <a:r>
              <a:rPr lang="nl-NL" sz="1600" dirty="0"/>
              <a:t>Door actieproducten te verkopen:</a:t>
            </a:r>
          </a:p>
          <a:p>
            <a:pPr lvl="1"/>
            <a:r>
              <a:rPr lang="nl-NL" sz="1600" dirty="0"/>
              <a:t>Bijbelhoezen (bijbelhoezen.nl) </a:t>
            </a:r>
          </a:p>
          <a:p>
            <a:pPr lvl="1"/>
            <a:r>
              <a:rPr lang="nl-NL" sz="1600" dirty="0"/>
              <a:t>Bloemzaadkaarten (webshop HHJO)</a:t>
            </a:r>
          </a:p>
          <a:p>
            <a:pPr lvl="1"/>
            <a:r>
              <a:rPr lang="nl-NL" sz="1600" dirty="0"/>
              <a:t>Broodplanken (webshop HHJO)</a:t>
            </a:r>
          </a:p>
          <a:p>
            <a:pPr marL="342900" lvl="1" indent="0">
              <a:buNone/>
            </a:pPr>
            <a:endParaRPr lang="nl-NL" sz="1600" dirty="0"/>
          </a:p>
          <a:p>
            <a:pPr>
              <a:buFont typeface="Courier New" panose="02070309020205020404" pitchFamily="49" charset="0"/>
              <a:buChar char="o"/>
            </a:pPr>
            <a:r>
              <a:rPr lang="nl-NL" sz="1600" dirty="0"/>
              <a:t>Door actie te voeren:</a:t>
            </a:r>
          </a:p>
          <a:p>
            <a:pPr lvl="1"/>
            <a:r>
              <a:rPr lang="nl-NL" sz="1600" dirty="0"/>
              <a:t>Blijf een nacht wakker</a:t>
            </a:r>
          </a:p>
          <a:p>
            <a:pPr lvl="1"/>
            <a:r>
              <a:rPr lang="nl-NL" sz="1600" dirty="0"/>
              <a:t>Organiseer een online veiling</a:t>
            </a:r>
          </a:p>
          <a:p>
            <a:pPr lvl="1"/>
            <a:r>
              <a:rPr lang="nl-NL" sz="1600" dirty="0"/>
              <a:t>Organiseer een spelletjesavond </a:t>
            </a:r>
          </a:p>
          <a:p>
            <a:pPr lvl="1"/>
            <a:r>
              <a:rPr lang="nl-NL" sz="1600" dirty="0"/>
              <a:t>Meer ideeën vind je op onze website!</a:t>
            </a:r>
          </a:p>
          <a:p>
            <a:pPr marL="342900" lvl="1" indent="0">
              <a:buNone/>
            </a:pPr>
            <a:endParaRPr lang="nl-NL" sz="1600" dirty="0"/>
          </a:p>
          <a:p>
            <a:pPr>
              <a:buFont typeface="Courier New" panose="02070309020205020404" pitchFamily="49" charset="0"/>
              <a:buChar char="o"/>
            </a:pPr>
            <a:r>
              <a:rPr lang="nl-NL" sz="1600" dirty="0"/>
              <a:t> Nodig een spreker van Wycliffe uit.</a:t>
            </a:r>
          </a:p>
          <a:p>
            <a:pPr>
              <a:buFont typeface="Courier New" panose="02070309020205020404" pitchFamily="49" charset="0"/>
              <a:buChar char="o"/>
            </a:pPr>
            <a:r>
              <a:rPr lang="nl-NL" sz="1600" dirty="0"/>
              <a:t> Doe Bijbelstudie met elkaar.</a:t>
            </a:r>
          </a:p>
          <a:p>
            <a:pPr marL="0" indent="0">
              <a:buNone/>
            </a:pPr>
            <a:endParaRPr lang="nl-NL" sz="1600" dirty="0"/>
          </a:p>
          <a:p>
            <a:pPr marL="0" indent="0">
              <a:buNone/>
            </a:pPr>
            <a:r>
              <a:rPr lang="nl-NL" sz="1600" dirty="0"/>
              <a:t>Voor meer informatie kijk op </a:t>
            </a:r>
            <a:r>
              <a:rPr lang="nl-NL" sz="1600" dirty="0">
                <a:hlinkClick r:id="rId2"/>
              </a:rPr>
              <a:t>hhjo.nl/landelijke-actie</a:t>
            </a:r>
            <a:r>
              <a:rPr lang="nl-NL" sz="1600" dirty="0"/>
              <a:t> </a:t>
            </a:r>
          </a:p>
        </p:txBody>
      </p:sp>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821"/>
          <a:stretch/>
        </p:blipFill>
        <p:spPr bwMode="auto">
          <a:xfrm>
            <a:off x="8688289" y="1600200"/>
            <a:ext cx="1311389" cy="2066528"/>
          </a:xfrm>
          <a:prstGeom prst="rect">
            <a:avLst/>
          </a:prstGeom>
          <a:ln w="12700">
            <a:solidFill>
              <a:schemeClr val="accent2"/>
            </a:solidFill>
          </a:ln>
          <a:extLst>
            <a:ext uri="{909E8E84-426E-40DD-AFC4-6F175D3DCCD1}">
              <a14:hiddenFill xmlns:a14="http://schemas.microsoft.com/office/drawing/2010/main">
                <a:solidFill>
                  <a:schemeClr val="accent1"/>
                </a:solidFill>
              </a14:hiddenFill>
            </a:ext>
          </a:extLst>
        </p:spPr>
      </p:pic>
      <p:pic>
        <p:nvPicPr>
          <p:cNvPr id="5" name="Afbeelding 4" descr="Afbeelding met kamer&#10;&#10;Automatisch gegenereerde beschrijving">
            <a:extLst>
              <a:ext uri="{FF2B5EF4-FFF2-40B4-BE49-F238E27FC236}">
                <a16:creationId xmlns:a16="http://schemas.microsoft.com/office/drawing/2014/main" id="{692EB24B-E4E3-4605-87FF-8B23E65CFB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601" b="21651"/>
          <a:stretch/>
        </p:blipFill>
        <p:spPr>
          <a:xfrm>
            <a:off x="7151217" y="3789040"/>
            <a:ext cx="2852353" cy="1647211"/>
          </a:xfrm>
          <a:prstGeom prst="rect">
            <a:avLst/>
          </a:prstGeom>
          <a:ln w="12700">
            <a:solidFill>
              <a:schemeClr val="accent2"/>
            </a:solidFill>
          </a:ln>
        </p:spPr>
      </p:pic>
      <p:pic>
        <p:nvPicPr>
          <p:cNvPr id="7" name="Afbeelding 6">
            <a:extLst>
              <a:ext uri="{FF2B5EF4-FFF2-40B4-BE49-F238E27FC236}">
                <a16:creationId xmlns:a16="http://schemas.microsoft.com/office/drawing/2014/main" id="{FA7392AE-A28E-47FE-87C5-185184E3653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250"/>
          <a:stretch/>
        </p:blipFill>
        <p:spPr>
          <a:xfrm>
            <a:off x="7151217" y="1605880"/>
            <a:ext cx="1336293" cy="2060848"/>
          </a:xfrm>
          <a:prstGeom prst="rect">
            <a:avLst/>
          </a:prstGeom>
          <a:ln w="12700">
            <a:solidFill>
              <a:schemeClr val="accent2"/>
            </a:solidFill>
          </a:ln>
        </p:spPr>
      </p:pic>
      <p:pic>
        <p:nvPicPr>
          <p:cNvPr id="11" name="Picture 2">
            <a:extLst>
              <a:ext uri="{FF2B5EF4-FFF2-40B4-BE49-F238E27FC236}">
                <a16:creationId xmlns:a16="http://schemas.microsoft.com/office/drawing/2014/main" id="{B53A1A89-7B6F-466E-922F-389B98014421}"/>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78288" y="6021289"/>
            <a:ext cx="1162557" cy="703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050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6" name="Tijdelijke aanduiding voor inhoud 5" descr="Afbeelding met persoon, person, zitten, kijken&#10;&#10;Automatisch gegenereerde beschrijving">
            <a:extLst>
              <a:ext uri="{FF2B5EF4-FFF2-40B4-BE49-F238E27FC236}">
                <a16:creationId xmlns:a16="http://schemas.microsoft.com/office/drawing/2014/main" id="{A6FC9608-EA02-4F46-B7A2-28E2322BFC9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105495"/>
            <a:ext cx="9144000" cy="6099349"/>
          </a:xfrm>
        </p:spPr>
      </p:pic>
      <p:pic>
        <p:nvPicPr>
          <p:cNvPr id="8" name="Afbeelding 7">
            <a:extLst>
              <a:ext uri="{FF2B5EF4-FFF2-40B4-BE49-F238E27FC236}">
                <a16:creationId xmlns:a16="http://schemas.microsoft.com/office/drawing/2014/main" id="{28BE6893-6661-4175-9176-C6DF280A3F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7795"/>
          <a:stretch/>
        </p:blipFill>
        <p:spPr>
          <a:xfrm>
            <a:off x="1524000" y="5143020"/>
            <a:ext cx="9276862" cy="1135894"/>
          </a:xfrm>
          <a:prstGeom prst="rect">
            <a:avLst/>
          </a:prstGeom>
        </p:spPr>
      </p:pic>
      <p:pic>
        <p:nvPicPr>
          <p:cNvPr id="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2107" b="13223"/>
          <a:stretch/>
        </p:blipFill>
        <p:spPr bwMode="auto">
          <a:xfrm>
            <a:off x="3152800" y="5482168"/>
            <a:ext cx="5365969" cy="1113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E147F090-255F-4AC1-8717-B8FC478D2E46}"/>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72644" y="4362941"/>
            <a:ext cx="2018200" cy="1221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413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7000">
              <a:schemeClr val="bg1"/>
            </a:gs>
            <a:gs pos="100000">
              <a:schemeClr val="accent4"/>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Roept uit aan alle stranden</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737420" y="2020390"/>
            <a:ext cx="10801438" cy="2268000"/>
          </a:xfrm>
          <a:prstGeom prst="rect">
            <a:avLst/>
          </a:prstGeom>
          <a:noFill/>
        </p:spPr>
        <p:txBody>
          <a:bodyPr wrap="square" numCol="2" rtlCol="0">
            <a:spAutoFit/>
          </a:bodyPr>
          <a:lstStyle/>
          <a:p>
            <a:pPr lvl="1"/>
            <a:r>
              <a:rPr lang="nl-NL" sz="2800" dirty="0">
                <a:solidFill>
                  <a:schemeClr val="tx2"/>
                </a:solidFill>
                <a:latin typeface="+mj-lt"/>
              </a:rPr>
              <a:t>Roept uit aan alle stranden,</a:t>
            </a:r>
          </a:p>
          <a:p>
            <a:pPr lvl="1"/>
            <a:r>
              <a:rPr lang="nl-NL" sz="2800" dirty="0">
                <a:solidFill>
                  <a:schemeClr val="tx2"/>
                </a:solidFill>
                <a:latin typeface="+mj-lt"/>
              </a:rPr>
              <a:t>Verbreidt van oord tot oord,</a:t>
            </a:r>
          </a:p>
          <a:p>
            <a:pPr lvl="1"/>
            <a:r>
              <a:rPr lang="nl-NL" sz="2800" dirty="0">
                <a:solidFill>
                  <a:schemeClr val="tx2"/>
                </a:solidFill>
                <a:latin typeface="+mj-lt"/>
              </a:rPr>
              <a:t>Verkondigt allen landen</a:t>
            </a:r>
          </a:p>
          <a:p>
            <a:pPr lvl="1"/>
            <a:r>
              <a:rPr lang="nl-NL" sz="2800" dirty="0">
                <a:solidFill>
                  <a:schemeClr val="tx2"/>
                </a:solidFill>
                <a:latin typeface="+mj-lt"/>
              </a:rPr>
              <a:t>Het Evangeliewoord!</a:t>
            </a:r>
          </a:p>
          <a:p>
            <a:pPr lvl="1"/>
            <a:r>
              <a:rPr lang="nl-NL" sz="2800" dirty="0">
                <a:solidFill>
                  <a:schemeClr val="tx2"/>
                </a:solidFill>
                <a:latin typeface="+mj-lt"/>
              </a:rPr>
              <a:t> </a:t>
            </a:r>
          </a:p>
          <a:p>
            <a:pPr lvl="1"/>
            <a:r>
              <a:rPr lang="nl-NL" sz="2800" dirty="0">
                <a:solidFill>
                  <a:schemeClr val="tx2"/>
                </a:solidFill>
                <a:latin typeface="+mj-lt"/>
              </a:rPr>
              <a:t>Roept uit den Heer der Heeren,</a:t>
            </a:r>
          </a:p>
          <a:p>
            <a:pPr lvl="1"/>
            <a:r>
              <a:rPr lang="nl-NL" sz="2800" dirty="0">
                <a:solidFill>
                  <a:schemeClr val="tx2"/>
                </a:solidFill>
                <a:latin typeface="+mj-lt"/>
              </a:rPr>
              <a:t>Als aller </a:t>
            </a:r>
            <a:r>
              <a:rPr lang="nl-NL" sz="2800" dirty="0" err="1">
                <a:solidFill>
                  <a:schemeClr val="tx2"/>
                </a:solidFill>
                <a:latin typeface="+mj-lt"/>
              </a:rPr>
              <a:t>volk’ren</a:t>
            </a:r>
            <a:r>
              <a:rPr lang="nl-NL" sz="2800" dirty="0">
                <a:solidFill>
                  <a:schemeClr val="tx2"/>
                </a:solidFill>
                <a:latin typeface="+mj-lt"/>
              </a:rPr>
              <a:t> vriend!</a:t>
            </a:r>
          </a:p>
          <a:p>
            <a:pPr lvl="1"/>
            <a:r>
              <a:rPr lang="nl-NL" sz="2800" dirty="0">
                <a:solidFill>
                  <a:schemeClr val="tx2"/>
                </a:solidFill>
                <a:latin typeface="+mj-lt"/>
              </a:rPr>
              <a:t>De volken moeten leren</a:t>
            </a:r>
          </a:p>
          <a:p>
            <a:pPr lvl="1"/>
            <a:r>
              <a:rPr lang="nl-NL" sz="2800" dirty="0">
                <a:solidFill>
                  <a:schemeClr val="tx2"/>
                </a:solidFill>
                <a:latin typeface="+mj-lt"/>
              </a:rPr>
              <a:t>Wat tot hun vrede dient.</a:t>
            </a:r>
          </a:p>
          <a:p>
            <a:pPr lvl="1"/>
            <a:br>
              <a:rPr lang="nl-NL" sz="2000" dirty="0">
                <a:solidFill>
                  <a:schemeClr val="tx2"/>
                </a:solidFill>
                <a:latin typeface="+mj-lt"/>
              </a:rPr>
            </a:br>
            <a:endParaRPr lang="nl-NL" sz="2000" dirty="0">
              <a:solidFill>
                <a:schemeClr val="tx2"/>
              </a:solidFill>
              <a:latin typeface="+mj-lt"/>
            </a:endParaRPr>
          </a:p>
          <a:p>
            <a:pPr marL="285750" indent="-285750">
              <a:buFont typeface="Aller Light" panose="02000503000000020004" pitchFamily="2" charset="0"/>
              <a:buChar char="›"/>
            </a:pPr>
            <a:endParaRPr lang="nl-NL" sz="1200" dirty="0">
              <a:solidFill>
                <a:schemeClr val="tx2"/>
              </a:solidFill>
              <a:latin typeface="Calibri" panose="020F0502020204030204" pitchFamily="34" charset="0"/>
              <a:cs typeface="Calibri" panose="020F0502020204030204" pitchFamily="34" charset="0"/>
            </a:endParaRPr>
          </a:p>
        </p:txBody>
      </p:sp>
      <p:pic>
        <p:nvPicPr>
          <p:cNvPr id="2" name="Afbeelding 1">
            <a:extLst>
              <a:ext uri="{FF2B5EF4-FFF2-40B4-BE49-F238E27FC236}">
                <a16:creationId xmlns:a16="http://schemas.microsoft.com/office/drawing/2014/main" id="{87DF7589-7ABB-4B6C-A920-2615241FC2D3}"/>
              </a:ext>
            </a:extLst>
          </p:cNvPr>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550012" y="0"/>
            <a:ext cx="1641987" cy="1071716"/>
          </a:xfrm>
          <a:prstGeom prst="rect">
            <a:avLst/>
          </a:prstGeom>
          <a:noFill/>
          <a:ln>
            <a:noFill/>
          </a:ln>
        </p:spPr>
      </p:pic>
      <p:pic>
        <p:nvPicPr>
          <p:cNvPr id="8" name="Afbeelding 7" descr="Afbeelding met vlieger, tekening, teken, shirt&#10;&#10;Automatisch gegenereerde beschrijving">
            <a:extLst>
              <a:ext uri="{FF2B5EF4-FFF2-40B4-BE49-F238E27FC236}">
                <a16:creationId xmlns:a16="http://schemas.microsoft.com/office/drawing/2014/main" id="{FF240FF1-9243-45F9-8737-02E265F03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1391" y="5925914"/>
            <a:ext cx="1043444" cy="834755"/>
          </a:xfrm>
          <a:prstGeom prst="rect">
            <a:avLst/>
          </a:prstGeom>
        </p:spPr>
      </p:pic>
      <p:pic>
        <p:nvPicPr>
          <p:cNvPr id="9" name="Afbeelding 8" descr="Afbeelding met natuur, buiten, berg, gras&#10;&#10;Automatisch gegenereerde beschrijving">
            <a:extLst>
              <a:ext uri="{FF2B5EF4-FFF2-40B4-BE49-F238E27FC236}">
                <a16:creationId xmlns:a16="http://schemas.microsoft.com/office/drawing/2014/main" id="{C795D424-CEBE-40B5-9A29-5F7AE0DA9E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3625" y="3962148"/>
            <a:ext cx="3824749" cy="25498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31441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7000">
              <a:schemeClr val="bg1"/>
            </a:gs>
            <a:gs pos="100000">
              <a:schemeClr val="accent4"/>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Psalm 87 : 3 en 4</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737420" y="2020390"/>
            <a:ext cx="10801438" cy="4770537"/>
          </a:xfrm>
          <a:prstGeom prst="rect">
            <a:avLst/>
          </a:prstGeom>
          <a:noFill/>
        </p:spPr>
        <p:txBody>
          <a:bodyPr wrap="square" rtlCol="0">
            <a:spAutoFit/>
          </a:bodyPr>
          <a:lstStyle/>
          <a:p>
            <a:r>
              <a:rPr lang="nl-NL" sz="2800" dirty="0">
                <a:solidFill>
                  <a:schemeClr val="tx2"/>
                </a:solidFill>
                <a:latin typeface="+mj-lt"/>
              </a:rPr>
              <a:t>De Filistijn, de </a:t>
            </a:r>
            <a:r>
              <a:rPr lang="nl-NL" sz="2800" dirty="0" err="1">
                <a:solidFill>
                  <a:schemeClr val="tx2"/>
                </a:solidFill>
                <a:latin typeface="+mj-lt"/>
              </a:rPr>
              <a:t>Tyriër</a:t>
            </a:r>
            <a:r>
              <a:rPr lang="nl-NL" sz="2800" dirty="0">
                <a:solidFill>
                  <a:schemeClr val="tx2"/>
                </a:solidFill>
                <a:latin typeface="+mj-lt"/>
              </a:rPr>
              <a:t>, de Moren,</a:t>
            </a:r>
          </a:p>
          <a:p>
            <a:r>
              <a:rPr lang="nl-NL" sz="2800" dirty="0">
                <a:solidFill>
                  <a:schemeClr val="tx2"/>
                </a:solidFill>
                <a:latin typeface="+mj-lt"/>
              </a:rPr>
              <a:t>Zijn binnen u, o Godsstad, voortgebracht;</a:t>
            </a:r>
          </a:p>
          <a:p>
            <a:r>
              <a:rPr lang="nl-NL" sz="2800" dirty="0">
                <a:solidFill>
                  <a:schemeClr val="tx2"/>
                </a:solidFill>
                <a:latin typeface="+mj-lt"/>
              </a:rPr>
              <a:t>Van Sion zal het blijde nageslacht</a:t>
            </a:r>
          </a:p>
          <a:p>
            <a:r>
              <a:rPr lang="nl-NL" sz="2800" dirty="0">
                <a:solidFill>
                  <a:schemeClr val="tx2"/>
                </a:solidFill>
                <a:latin typeface="+mj-lt"/>
              </a:rPr>
              <a:t>Haast zeggen: "</a:t>
            </a:r>
            <a:r>
              <a:rPr lang="nl-NL" sz="2800" dirty="0" err="1">
                <a:solidFill>
                  <a:schemeClr val="tx2"/>
                </a:solidFill>
                <a:latin typeface="+mj-lt"/>
              </a:rPr>
              <a:t>Deez</a:t>
            </a:r>
            <a:r>
              <a:rPr lang="nl-NL" sz="2800" dirty="0">
                <a:solidFill>
                  <a:schemeClr val="tx2"/>
                </a:solidFill>
                <a:latin typeface="+mj-lt"/>
              </a:rPr>
              <a:t>' en die is daar geboren".</a:t>
            </a:r>
          </a:p>
          <a:p>
            <a:endParaRPr lang="nl-NL" sz="2800" dirty="0">
              <a:solidFill>
                <a:schemeClr val="tx2"/>
              </a:solidFill>
              <a:latin typeface="+mj-lt"/>
            </a:endParaRPr>
          </a:p>
          <a:p>
            <a:r>
              <a:rPr lang="nl-NL" sz="2800" dirty="0">
                <a:solidFill>
                  <a:schemeClr val="tx2"/>
                </a:solidFill>
                <a:latin typeface="+mj-lt"/>
              </a:rPr>
              <a:t>God zal ze Zelf bevestigen en schragen,</a:t>
            </a:r>
          </a:p>
          <a:p>
            <a:r>
              <a:rPr lang="nl-NL" sz="2800" dirty="0">
                <a:solidFill>
                  <a:schemeClr val="tx2"/>
                </a:solidFill>
                <a:latin typeface="+mj-lt"/>
              </a:rPr>
              <a:t>En op Zijn rol, waar Hij de volken schrijft,</a:t>
            </a:r>
          </a:p>
          <a:p>
            <a:r>
              <a:rPr lang="nl-NL" sz="2800" dirty="0">
                <a:solidFill>
                  <a:schemeClr val="tx2"/>
                </a:solidFill>
                <a:latin typeface="+mj-lt"/>
              </a:rPr>
              <a:t>Hen tellen, als in </a:t>
            </a:r>
            <a:r>
              <a:rPr lang="nl-NL" sz="2800" dirty="0" err="1">
                <a:solidFill>
                  <a:schemeClr val="tx2"/>
                </a:solidFill>
                <a:latin typeface="+mj-lt"/>
              </a:rPr>
              <a:t>Isrel</a:t>
            </a:r>
            <a:r>
              <a:rPr lang="nl-NL" sz="2800" dirty="0">
                <a:solidFill>
                  <a:schemeClr val="tx2"/>
                </a:solidFill>
                <a:latin typeface="+mj-lt"/>
              </a:rPr>
              <a:t> ingelijfd,</a:t>
            </a:r>
          </a:p>
          <a:p>
            <a:r>
              <a:rPr lang="nl-NL" sz="2800" dirty="0">
                <a:solidFill>
                  <a:schemeClr val="tx2"/>
                </a:solidFill>
                <a:latin typeface="+mj-lt"/>
              </a:rPr>
              <a:t>En doen den naam van Sions </a:t>
            </a:r>
            <a:r>
              <a:rPr lang="nl-NL" sz="2800" dirty="0" err="1">
                <a:solidFill>
                  <a:schemeClr val="tx2"/>
                </a:solidFill>
                <a:latin typeface="+mj-lt"/>
              </a:rPr>
              <a:t>kind'ren</a:t>
            </a:r>
            <a:r>
              <a:rPr lang="nl-NL" sz="2800" dirty="0">
                <a:solidFill>
                  <a:schemeClr val="tx2"/>
                </a:solidFill>
                <a:latin typeface="+mj-lt"/>
              </a:rPr>
              <a:t> dragen.</a:t>
            </a:r>
          </a:p>
          <a:p>
            <a:br>
              <a:rPr lang="nl-NL" sz="2000" dirty="0">
                <a:solidFill>
                  <a:schemeClr val="tx2"/>
                </a:solidFill>
                <a:latin typeface="+mj-lt"/>
              </a:rPr>
            </a:br>
            <a:endParaRPr lang="nl-NL" sz="2000" dirty="0">
              <a:solidFill>
                <a:schemeClr val="tx2"/>
              </a:solidFill>
              <a:latin typeface="+mj-lt"/>
            </a:endParaRPr>
          </a:p>
          <a:p>
            <a:pPr marL="285750" indent="-285750">
              <a:buFont typeface="Aller Light" panose="02000503000000020004" pitchFamily="2" charset="0"/>
              <a:buChar char="›"/>
            </a:pPr>
            <a:endParaRPr lang="nl-NL" sz="1200" dirty="0">
              <a:solidFill>
                <a:schemeClr val="tx2"/>
              </a:solidFill>
              <a:latin typeface="Calibri" panose="020F0502020204030204" pitchFamily="34" charset="0"/>
              <a:cs typeface="Calibri" panose="020F0502020204030204" pitchFamily="34" charset="0"/>
            </a:endParaRPr>
          </a:p>
        </p:txBody>
      </p:sp>
      <p:pic>
        <p:nvPicPr>
          <p:cNvPr id="2" name="Afbeelding 1">
            <a:extLst>
              <a:ext uri="{FF2B5EF4-FFF2-40B4-BE49-F238E27FC236}">
                <a16:creationId xmlns:a16="http://schemas.microsoft.com/office/drawing/2014/main" id="{87DF7589-7ABB-4B6C-A920-2615241FC2D3}"/>
              </a:ext>
            </a:extLst>
          </p:cNvPr>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550012" y="0"/>
            <a:ext cx="1641987" cy="1071716"/>
          </a:xfrm>
          <a:prstGeom prst="rect">
            <a:avLst/>
          </a:prstGeom>
          <a:noFill/>
          <a:ln>
            <a:noFill/>
          </a:ln>
        </p:spPr>
      </p:pic>
      <p:pic>
        <p:nvPicPr>
          <p:cNvPr id="8" name="Afbeelding 7" descr="Afbeelding met vlieger, tekening, teken, shirt&#10;&#10;Automatisch gegenereerde beschrijving">
            <a:extLst>
              <a:ext uri="{FF2B5EF4-FFF2-40B4-BE49-F238E27FC236}">
                <a16:creationId xmlns:a16="http://schemas.microsoft.com/office/drawing/2014/main" id="{28E66254-FE39-4F52-89AD-2CA7D5196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9283" y="5857088"/>
            <a:ext cx="1043444" cy="834755"/>
          </a:xfrm>
          <a:prstGeom prst="rect">
            <a:avLst/>
          </a:prstGeom>
        </p:spPr>
      </p:pic>
      <p:pic>
        <p:nvPicPr>
          <p:cNvPr id="9" name="Afbeelding 8" descr="Afbeelding met binnen, tafel, zitten, geschilderd&#10;&#10;Automatisch gegenereerde beschrijving">
            <a:extLst>
              <a:ext uri="{FF2B5EF4-FFF2-40B4-BE49-F238E27FC236}">
                <a16:creationId xmlns:a16="http://schemas.microsoft.com/office/drawing/2014/main" id="{4AE3D2DC-EF8C-4C83-9248-30A599301DEF}"/>
              </a:ext>
            </a:extLst>
          </p:cNvPr>
          <p:cNvPicPr>
            <a:picLocks noChangeAspect="1"/>
          </p:cNvPicPr>
          <p:nvPr/>
        </p:nvPicPr>
        <p:blipFill rotWithShape="1">
          <a:blip r:embed="rId5">
            <a:extLst>
              <a:ext uri="{28A0092B-C50C-407E-A947-70E740481C1C}">
                <a14:useLocalDpi xmlns:a14="http://schemas.microsoft.com/office/drawing/2010/main" val="0"/>
              </a:ext>
            </a:extLst>
          </a:blip>
          <a:srcRect l="32948"/>
          <a:stretch/>
        </p:blipFill>
        <p:spPr>
          <a:xfrm>
            <a:off x="8549543" y="2602401"/>
            <a:ext cx="2495199" cy="24808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2770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7000">
              <a:schemeClr val="bg1"/>
            </a:gs>
            <a:gs pos="100000">
              <a:schemeClr val="accent4"/>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7" name="Afbeelding 16" descr="Afbeelding met teken&#10;&#10;Automatisch gegenereerde beschrijving">
            <a:extLst>
              <a:ext uri="{FF2B5EF4-FFF2-40B4-BE49-F238E27FC236}">
                <a16:creationId xmlns:a16="http://schemas.microsoft.com/office/drawing/2014/main" id="{05A332E6-6A8C-4BEE-937A-901ADEAB7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4057" y="5954138"/>
            <a:ext cx="819694" cy="770512"/>
          </a:xfrm>
          <a:prstGeom prst="rect">
            <a:avLst/>
          </a:prstGeom>
        </p:spPr>
      </p:pic>
      <p:pic>
        <p:nvPicPr>
          <p:cNvPr id="2" name="Afbeelding 1">
            <a:extLst>
              <a:ext uri="{FF2B5EF4-FFF2-40B4-BE49-F238E27FC236}">
                <a16:creationId xmlns:a16="http://schemas.microsoft.com/office/drawing/2014/main" id="{87DF7589-7ABB-4B6C-A920-2615241FC2D3}"/>
              </a:ext>
            </a:extLst>
          </p:cNvPr>
          <p:cNvPicPr/>
          <p:nvPr/>
        </p:nvPicPr>
        <p:blipFill>
          <a:blip r:embed="rId4">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550012" y="0"/>
            <a:ext cx="1641987" cy="1071716"/>
          </a:xfrm>
          <a:prstGeom prst="rect">
            <a:avLst/>
          </a:prstGeom>
          <a:noFill/>
          <a:ln>
            <a:noFill/>
          </a:ln>
        </p:spPr>
      </p:pic>
      <p:pic>
        <p:nvPicPr>
          <p:cNvPr id="4" name="Afbeelding 3" descr="Afbeelding met water, buiten, boot, vaartuig&#10;&#10;Automatisch gegenereerde beschrijving">
            <a:extLst>
              <a:ext uri="{FF2B5EF4-FFF2-40B4-BE49-F238E27FC236}">
                <a16:creationId xmlns:a16="http://schemas.microsoft.com/office/drawing/2014/main" id="{4F27BE0D-395B-4D13-93F2-92835E7507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1488"/>
            <a:ext cx="12192000" cy="8137218"/>
          </a:xfrm>
          <a:prstGeom prst="rect">
            <a:avLst/>
          </a:prstGeom>
        </p:spPr>
      </p:pic>
      <p:sp>
        <p:nvSpPr>
          <p:cNvPr id="10" name="Tekstvak 49">
            <a:extLst>
              <a:ext uri="{FF2B5EF4-FFF2-40B4-BE49-F238E27FC236}">
                <a16:creationId xmlns:a16="http://schemas.microsoft.com/office/drawing/2014/main" id="{473AC3C4-AB40-43ED-8B15-CD0BF448D82C}"/>
              </a:ext>
            </a:extLst>
          </p:cNvPr>
          <p:cNvSpPr txBox="1"/>
          <p:nvPr/>
        </p:nvSpPr>
        <p:spPr>
          <a:xfrm>
            <a:off x="154618" y="599971"/>
            <a:ext cx="6656593" cy="282255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nl-NL" sz="3600" b="1" dirty="0">
                <a:solidFill>
                  <a:srgbClr val="FF0000"/>
                </a:solidFill>
                <a:effectLst/>
                <a:latin typeface="Segoe Print" panose="02000600000000000000" pitchFamily="2" charset="0"/>
                <a:ea typeface="Calibri" panose="020F0502020204030204" pitchFamily="34" charset="0"/>
                <a:cs typeface="Times New Roman" panose="02020603050405020304" pitchFamily="18" charset="0"/>
              </a:rPr>
              <a:t>Een huis zonder Bijbel</a:t>
            </a:r>
          </a:p>
          <a:p>
            <a:pPr algn="ctr">
              <a:lnSpc>
                <a:spcPct val="107000"/>
              </a:lnSpc>
              <a:spcAft>
                <a:spcPts val="800"/>
              </a:spcAft>
            </a:pPr>
            <a:r>
              <a:rPr lang="nl-NL" sz="3600" b="1" dirty="0">
                <a:solidFill>
                  <a:srgbClr val="FF0000"/>
                </a:solidFill>
                <a:effectLst/>
                <a:latin typeface="Segoe Print" panose="02000600000000000000" pitchFamily="2" charset="0"/>
                <a:ea typeface="Calibri" panose="020F0502020204030204" pitchFamily="34" charset="0"/>
                <a:cs typeface="Times New Roman" panose="02020603050405020304" pitchFamily="18" charset="0"/>
              </a:rPr>
              <a:t> =</a:t>
            </a:r>
            <a:endParaRPr lang="nl-NL" sz="2400" b="1" dirty="0">
              <a:solidFill>
                <a:srgbClr val="FF0000"/>
              </a:solidFill>
              <a:effectLst/>
              <a:latin typeface="Segoe Print" panose="02000600000000000000" pitchFamily="2" charset="0"/>
              <a:ea typeface="Calibri" panose="020F0502020204030204" pitchFamily="34" charset="0"/>
              <a:cs typeface="Times New Roman" panose="02020603050405020304" pitchFamily="18" charset="0"/>
            </a:endParaRPr>
          </a:p>
          <a:p>
            <a:pPr algn="ctr">
              <a:lnSpc>
                <a:spcPct val="107000"/>
              </a:lnSpc>
              <a:spcAft>
                <a:spcPts val="800"/>
              </a:spcAft>
            </a:pPr>
            <a:r>
              <a:rPr lang="nl-NL" sz="3600" b="1" dirty="0">
                <a:solidFill>
                  <a:srgbClr val="FF0000"/>
                </a:solidFill>
                <a:effectLst/>
                <a:latin typeface="Segoe Print" panose="02000600000000000000" pitchFamily="2" charset="0"/>
                <a:ea typeface="Calibri" panose="020F0502020204030204" pitchFamily="34" charset="0"/>
                <a:cs typeface="Times New Roman" panose="02020603050405020304" pitchFamily="18" charset="0"/>
              </a:rPr>
              <a:t>een schip zonder roer</a:t>
            </a:r>
            <a:endParaRPr lang="nl-NL" sz="2400" b="1" dirty="0">
              <a:solidFill>
                <a:srgbClr val="FF0000"/>
              </a:solidFill>
              <a:effectLst/>
              <a:latin typeface="Segoe Print" panose="02000600000000000000" pitchFamily="2" charset="0"/>
              <a:ea typeface="Calibri" panose="020F0502020204030204" pitchFamily="34" charset="0"/>
              <a:cs typeface="Times New Roman" panose="02020603050405020304" pitchFamily="18" charset="0"/>
            </a:endParaRPr>
          </a:p>
          <a:p>
            <a:pPr algn="ctr">
              <a:lnSpc>
                <a:spcPct val="107000"/>
              </a:lnSpc>
              <a:spcAft>
                <a:spcPts val="800"/>
              </a:spcAft>
            </a:pPr>
            <a:r>
              <a:rPr lang="nl-NL" sz="2400" b="1" i="1" dirty="0">
                <a:solidFill>
                  <a:srgbClr val="FF0000"/>
                </a:solidFill>
                <a:effectLst/>
                <a:latin typeface="Segoe Print" panose="02000600000000000000" pitchFamily="2" charset="0"/>
                <a:ea typeface="Calibri" panose="020F0502020204030204" pitchFamily="34" charset="0"/>
                <a:cs typeface="Times New Roman" panose="02020603050405020304" pitchFamily="18" charset="0"/>
              </a:rPr>
              <a:t> </a:t>
            </a:r>
            <a:endParaRPr lang="nl-NL" sz="2400" b="1" dirty="0">
              <a:solidFill>
                <a:srgbClr val="FF0000"/>
              </a:solidFill>
              <a:effectLst/>
              <a:latin typeface="Segoe Print" panose="02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3346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7000">
              <a:schemeClr val="bg1"/>
            </a:gs>
            <a:gs pos="100000">
              <a:schemeClr val="accent4"/>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De Bijbelmaaltijd</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pic>
        <p:nvPicPr>
          <p:cNvPr id="3" name="Onlinemedia 2" title="De Bijbelmaaltijd - Wycliffe Bijbelvertalers Nederland">
            <a:hlinkClick r:id="" action="ppaction://media"/>
            <a:extLst>
              <a:ext uri="{FF2B5EF4-FFF2-40B4-BE49-F238E27FC236}">
                <a16:creationId xmlns:a16="http://schemas.microsoft.com/office/drawing/2014/main" id="{F4F2051E-5D88-47B3-B44E-0D0A4E58744B}"/>
              </a:ext>
            </a:extLst>
          </p:cNvPr>
          <p:cNvPicPr>
            <a:picLocks noRot="1" noChangeAspect="1"/>
          </p:cNvPicPr>
          <p:nvPr>
            <a:videoFile r:link="rId1"/>
          </p:nvPr>
        </p:nvPicPr>
        <p:blipFill>
          <a:blip r:embed="rId4"/>
          <a:stretch>
            <a:fillRect/>
          </a:stretch>
        </p:blipFill>
        <p:spPr>
          <a:xfrm>
            <a:off x="1251473" y="1244029"/>
            <a:ext cx="9743319" cy="5480617"/>
          </a:xfrm>
          <a:prstGeom prst="rect">
            <a:avLst/>
          </a:prstGeom>
        </p:spPr>
      </p:pic>
    </p:spTree>
    <p:extLst>
      <p:ext uri="{BB962C8B-B14F-4D97-AF65-F5344CB8AC3E}">
        <p14:creationId xmlns:p14="http://schemas.microsoft.com/office/powerpoint/2010/main" val="202847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In actie voor Bijbelvertaalwerk!</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8078087" y="2676785"/>
            <a:ext cx="4490796" cy="3539430"/>
          </a:xfrm>
          <a:prstGeom prst="rect">
            <a:avLst/>
          </a:prstGeom>
          <a:noFill/>
        </p:spPr>
        <p:txBody>
          <a:bodyPr wrap="square" rtlCol="0">
            <a:spAutoFit/>
          </a:bodyPr>
          <a:lstStyle/>
          <a:p>
            <a:pPr marL="914400" lvl="1" indent="-457200">
              <a:buFont typeface="Arial" panose="020B0604020202020204" pitchFamily="34" charset="0"/>
              <a:buChar char="•"/>
            </a:pPr>
            <a:r>
              <a:rPr lang="nl-NL" sz="2800" dirty="0">
                <a:solidFill>
                  <a:schemeClr val="tx2"/>
                </a:solidFill>
                <a:latin typeface="+mj-lt"/>
              </a:rPr>
              <a:t>Congo</a:t>
            </a:r>
            <a:br>
              <a:rPr lang="nl-NL" sz="2800" dirty="0">
                <a:solidFill>
                  <a:schemeClr val="tx2"/>
                </a:solidFill>
                <a:latin typeface="+mj-lt"/>
              </a:rPr>
            </a:br>
            <a:endParaRPr lang="nl-NL" sz="2800" dirty="0">
              <a:solidFill>
                <a:schemeClr val="tx2"/>
              </a:solidFill>
              <a:latin typeface="+mj-lt"/>
            </a:endParaRPr>
          </a:p>
          <a:p>
            <a:pPr marL="914400" lvl="1" indent="-457200">
              <a:buFont typeface="Arial" panose="020B0604020202020204" pitchFamily="34" charset="0"/>
              <a:buChar char="•"/>
            </a:pPr>
            <a:r>
              <a:rPr lang="nl-NL" sz="2800" dirty="0">
                <a:solidFill>
                  <a:schemeClr val="tx2"/>
                </a:solidFill>
                <a:latin typeface="+mj-lt"/>
                <a:cs typeface="Calibri" panose="020F0502020204030204" pitchFamily="34" charset="0"/>
              </a:rPr>
              <a:t>Johannes-evangelie</a:t>
            </a:r>
            <a:br>
              <a:rPr lang="nl-NL" sz="2800" dirty="0">
                <a:solidFill>
                  <a:schemeClr val="tx2"/>
                </a:solidFill>
                <a:latin typeface="+mj-lt"/>
                <a:cs typeface="Calibri" panose="020F0502020204030204" pitchFamily="34" charset="0"/>
              </a:rPr>
            </a:br>
            <a:endParaRPr lang="nl-NL" sz="2800" dirty="0">
              <a:solidFill>
                <a:schemeClr val="tx2"/>
              </a:solidFill>
              <a:latin typeface="+mj-lt"/>
              <a:cs typeface="Calibri" panose="020F0502020204030204" pitchFamily="34" charset="0"/>
            </a:endParaRPr>
          </a:p>
          <a:p>
            <a:pPr marL="914400" lvl="1" indent="-457200">
              <a:buFont typeface="Arial" panose="020B0604020202020204" pitchFamily="34" charset="0"/>
              <a:buChar char="•"/>
            </a:pPr>
            <a:r>
              <a:rPr lang="nl-NL" sz="2800" dirty="0">
                <a:solidFill>
                  <a:schemeClr val="tx2"/>
                </a:solidFill>
                <a:latin typeface="+mj-lt"/>
                <a:cs typeface="Calibri" panose="020F0502020204030204" pitchFamily="34" charset="0"/>
              </a:rPr>
              <a:t>€15 per Bijbelvers</a:t>
            </a:r>
            <a:br>
              <a:rPr lang="nl-NL" sz="2800" dirty="0">
                <a:solidFill>
                  <a:schemeClr val="tx2"/>
                </a:solidFill>
                <a:latin typeface="+mj-lt"/>
                <a:cs typeface="Calibri" panose="020F0502020204030204" pitchFamily="34" charset="0"/>
              </a:rPr>
            </a:br>
            <a:endParaRPr lang="nl-NL" sz="2800" dirty="0">
              <a:solidFill>
                <a:schemeClr val="tx2"/>
              </a:solidFill>
              <a:latin typeface="+mj-lt"/>
              <a:cs typeface="Calibri" panose="020F0502020204030204" pitchFamily="34" charset="0"/>
            </a:endParaRPr>
          </a:p>
          <a:p>
            <a:pPr marL="914400" lvl="1" indent="-457200">
              <a:buFont typeface="Arial" panose="020B0604020202020204" pitchFamily="34" charset="0"/>
              <a:buChar char="•"/>
            </a:pPr>
            <a:r>
              <a:rPr lang="nl-NL" sz="2800" dirty="0">
                <a:solidFill>
                  <a:schemeClr val="tx2"/>
                </a:solidFill>
                <a:latin typeface="+mj-lt"/>
                <a:cs typeface="Calibri" panose="020F0502020204030204" pitchFamily="34" charset="0"/>
              </a:rPr>
              <a:t>Een opdracht van </a:t>
            </a:r>
            <a:br>
              <a:rPr lang="nl-NL" sz="2800" dirty="0">
                <a:solidFill>
                  <a:schemeClr val="tx2"/>
                </a:solidFill>
                <a:latin typeface="+mj-lt"/>
                <a:cs typeface="Calibri" panose="020F0502020204030204" pitchFamily="34" charset="0"/>
              </a:rPr>
            </a:br>
            <a:r>
              <a:rPr lang="nl-NL" sz="2800" dirty="0">
                <a:solidFill>
                  <a:schemeClr val="tx2"/>
                </a:solidFill>
                <a:latin typeface="+mj-lt"/>
                <a:cs typeface="Calibri" panose="020F0502020204030204" pitchFamily="34" charset="0"/>
              </a:rPr>
              <a:t>de Heere!</a:t>
            </a:r>
            <a:endParaRPr lang="nl-NL" sz="1200" dirty="0">
              <a:solidFill>
                <a:schemeClr val="tx2"/>
              </a:solidFill>
              <a:latin typeface="Calibri" panose="020F0502020204030204" pitchFamily="34" charset="0"/>
              <a:cs typeface="Calibri" panose="020F0502020204030204" pitchFamily="34" charset="0"/>
            </a:endParaRPr>
          </a:p>
        </p:txBody>
      </p:sp>
      <p:pic>
        <p:nvPicPr>
          <p:cNvPr id="4100" name="Picture 4" descr="Beeld 3: Congo is een land in Afrika. Op deze kaart is het land in het rood  aangeduid. | Finland facts, Finland, Democratic republic of the congo">
            <a:extLst>
              <a:ext uri="{FF2B5EF4-FFF2-40B4-BE49-F238E27FC236}">
                <a16:creationId xmlns:a16="http://schemas.microsoft.com/office/drawing/2014/main" id="{2051E0DD-F4A8-4758-BC64-63881D279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765" y="2092005"/>
            <a:ext cx="7699705" cy="35659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Vlag Congo (Kinshasa)">
            <a:extLst>
              <a:ext uri="{FF2B5EF4-FFF2-40B4-BE49-F238E27FC236}">
                <a16:creationId xmlns:a16="http://schemas.microsoft.com/office/drawing/2014/main" id="{7574DE42-0239-44C8-93AF-0392DA8996A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06914">
            <a:off x="6887727" y="377508"/>
            <a:ext cx="3428994" cy="3428994"/>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descr="Afbeelding met vlieger, tekening, teken, shirt&#10;&#10;Automatisch gegenereerde beschrijving">
            <a:extLst>
              <a:ext uri="{FF2B5EF4-FFF2-40B4-BE49-F238E27FC236}">
                <a16:creationId xmlns:a16="http://schemas.microsoft.com/office/drawing/2014/main" id="{518029F3-B9AD-45EF-9402-E331BD6F35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128" y="4788010"/>
            <a:ext cx="1785257" cy="1428205"/>
          </a:xfrm>
          <a:prstGeom prst="rect">
            <a:avLst/>
          </a:prstGeom>
        </p:spPr>
      </p:pic>
    </p:spTree>
    <p:extLst>
      <p:ext uri="{BB962C8B-B14F-4D97-AF65-F5344CB8AC3E}">
        <p14:creationId xmlns:p14="http://schemas.microsoft.com/office/powerpoint/2010/main" val="226756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Markus 16 : 15 en 16</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6096000" y="962911"/>
            <a:ext cx="5389245" cy="6124754"/>
          </a:xfrm>
          <a:prstGeom prst="rect">
            <a:avLst/>
          </a:prstGeom>
          <a:noFill/>
        </p:spPr>
        <p:txBody>
          <a:bodyPr wrap="square" rtlCol="0">
            <a:spAutoFit/>
          </a:bodyPr>
          <a:lstStyle/>
          <a:p>
            <a:endParaRPr lang="nl-NL" sz="2800" dirty="0">
              <a:solidFill>
                <a:schemeClr val="tx2"/>
              </a:solidFill>
              <a:latin typeface="+mj-lt"/>
            </a:endParaRPr>
          </a:p>
          <a:p>
            <a:r>
              <a:rPr lang="nl-NL" sz="2800" dirty="0">
                <a:solidFill>
                  <a:schemeClr val="tx2"/>
                </a:solidFill>
                <a:latin typeface="+mj-lt"/>
              </a:rPr>
              <a:t>15. En Hij </a:t>
            </a:r>
            <a:r>
              <a:rPr lang="nl-NL" sz="2800" dirty="0" err="1">
                <a:solidFill>
                  <a:schemeClr val="tx2"/>
                </a:solidFill>
                <a:latin typeface="+mj-lt"/>
              </a:rPr>
              <a:t>zeide</a:t>
            </a:r>
            <a:r>
              <a:rPr lang="nl-NL" sz="2800" dirty="0">
                <a:solidFill>
                  <a:schemeClr val="tx2"/>
                </a:solidFill>
                <a:latin typeface="+mj-lt"/>
              </a:rPr>
              <a:t> tot hen: </a:t>
            </a:r>
          </a:p>
          <a:p>
            <a:r>
              <a:rPr lang="nl-NL" sz="2800" dirty="0">
                <a:solidFill>
                  <a:schemeClr val="tx2"/>
                </a:solidFill>
                <a:latin typeface="+mj-lt"/>
              </a:rPr>
              <a:t>Gaat heen in de gehele wereld, </a:t>
            </a:r>
          </a:p>
          <a:p>
            <a:r>
              <a:rPr lang="nl-NL" sz="2800" dirty="0">
                <a:solidFill>
                  <a:schemeClr val="tx2"/>
                </a:solidFill>
                <a:latin typeface="+mj-lt"/>
              </a:rPr>
              <a:t>predikt het evangelie aan alle creaturen.</a:t>
            </a:r>
          </a:p>
          <a:p>
            <a:endParaRPr lang="nl-NL" sz="2800" dirty="0">
              <a:solidFill>
                <a:schemeClr val="tx2"/>
              </a:solidFill>
              <a:latin typeface="+mj-lt"/>
            </a:endParaRPr>
          </a:p>
          <a:p>
            <a:r>
              <a:rPr lang="nl-NL" sz="2800" dirty="0">
                <a:solidFill>
                  <a:schemeClr val="tx2"/>
                </a:solidFill>
                <a:latin typeface="+mj-lt"/>
              </a:rPr>
              <a:t>16. Die geloofd zal hebben </a:t>
            </a:r>
          </a:p>
          <a:p>
            <a:r>
              <a:rPr lang="nl-NL" sz="2800" dirty="0">
                <a:solidFill>
                  <a:schemeClr val="tx2"/>
                </a:solidFill>
                <a:latin typeface="+mj-lt"/>
              </a:rPr>
              <a:t>en gedoopt zal zijn, </a:t>
            </a:r>
          </a:p>
          <a:p>
            <a:r>
              <a:rPr lang="nl-NL" sz="2800" dirty="0">
                <a:solidFill>
                  <a:schemeClr val="tx2"/>
                </a:solidFill>
                <a:latin typeface="+mj-lt"/>
              </a:rPr>
              <a:t>zal zalig worden; </a:t>
            </a:r>
          </a:p>
          <a:p>
            <a:r>
              <a:rPr lang="nl-NL" sz="2800" dirty="0">
                <a:solidFill>
                  <a:schemeClr val="tx2"/>
                </a:solidFill>
                <a:latin typeface="+mj-lt"/>
              </a:rPr>
              <a:t>maar wie niet zal geloofd hebben, zal verdoemd worden. </a:t>
            </a:r>
          </a:p>
          <a:p>
            <a:br>
              <a:rPr lang="nl-NL" sz="2800" dirty="0">
                <a:solidFill>
                  <a:schemeClr val="tx2"/>
                </a:solidFill>
                <a:latin typeface="+mj-lt"/>
              </a:rPr>
            </a:br>
            <a:endParaRPr lang="nl-NL" sz="2800" dirty="0">
              <a:solidFill>
                <a:schemeClr val="tx2"/>
              </a:solidFill>
              <a:latin typeface="+mj-lt"/>
            </a:endParaRPr>
          </a:p>
          <a:p>
            <a:pPr marL="285750" indent="-285750">
              <a:buFont typeface="Aller Light" panose="02000503000000020004" pitchFamily="2" charset="0"/>
              <a:buChar char="›"/>
            </a:pPr>
            <a:endParaRPr lang="nl-NL" sz="2800" dirty="0">
              <a:solidFill>
                <a:schemeClr val="tx2"/>
              </a:solidFill>
              <a:latin typeface="Calibri" panose="020F0502020204030204" pitchFamily="34" charset="0"/>
              <a:cs typeface="Calibri" panose="020F0502020204030204" pitchFamily="34" charset="0"/>
            </a:endParaRPr>
          </a:p>
        </p:txBody>
      </p:sp>
      <p:sp>
        <p:nvSpPr>
          <p:cNvPr id="3" name="Tekstvak 2">
            <a:extLst>
              <a:ext uri="{FF2B5EF4-FFF2-40B4-BE49-F238E27FC236}">
                <a16:creationId xmlns:a16="http://schemas.microsoft.com/office/drawing/2014/main" id="{A5B0801F-0448-47CB-BAE1-F6287C6063F3}"/>
              </a:ext>
            </a:extLst>
          </p:cNvPr>
          <p:cNvSpPr txBox="1"/>
          <p:nvPr/>
        </p:nvSpPr>
        <p:spPr>
          <a:xfrm>
            <a:off x="285720" y="2573202"/>
            <a:ext cx="1334020" cy="523220"/>
          </a:xfrm>
          <a:prstGeom prst="rect">
            <a:avLst/>
          </a:prstGeom>
          <a:noFill/>
        </p:spPr>
        <p:txBody>
          <a:bodyPr wrap="none" rtlCol="0">
            <a:spAutoFit/>
          </a:bodyPr>
          <a:lstStyle/>
          <a:p>
            <a:r>
              <a:rPr lang="nl-NL" sz="2800" b="1" dirty="0">
                <a:latin typeface="Segoe Print" panose="02000600000000000000" pitchFamily="2" charset="0"/>
              </a:rPr>
              <a:t>Waar?</a:t>
            </a:r>
          </a:p>
        </p:txBody>
      </p:sp>
      <p:sp>
        <p:nvSpPr>
          <p:cNvPr id="11" name="Tekstvak 10">
            <a:extLst>
              <a:ext uri="{FF2B5EF4-FFF2-40B4-BE49-F238E27FC236}">
                <a16:creationId xmlns:a16="http://schemas.microsoft.com/office/drawing/2014/main" id="{35550437-14F3-4C58-913C-DA61B0E3F95D}"/>
              </a:ext>
            </a:extLst>
          </p:cNvPr>
          <p:cNvSpPr txBox="1"/>
          <p:nvPr/>
        </p:nvSpPr>
        <p:spPr>
          <a:xfrm>
            <a:off x="2217524" y="1982424"/>
            <a:ext cx="2010487" cy="523220"/>
          </a:xfrm>
          <a:prstGeom prst="rect">
            <a:avLst/>
          </a:prstGeom>
          <a:noFill/>
        </p:spPr>
        <p:txBody>
          <a:bodyPr wrap="none" rtlCol="0">
            <a:spAutoFit/>
          </a:bodyPr>
          <a:lstStyle/>
          <a:p>
            <a:r>
              <a:rPr lang="nl-NL" sz="2800" b="1" dirty="0">
                <a:latin typeface="Segoe Print" panose="02000600000000000000" pitchFamily="2" charset="0"/>
              </a:rPr>
              <a:t>Naar wie?</a:t>
            </a:r>
          </a:p>
        </p:txBody>
      </p:sp>
      <p:sp>
        <p:nvSpPr>
          <p:cNvPr id="12" name="Tekstvak 11">
            <a:extLst>
              <a:ext uri="{FF2B5EF4-FFF2-40B4-BE49-F238E27FC236}">
                <a16:creationId xmlns:a16="http://schemas.microsoft.com/office/drawing/2014/main" id="{EBC5E34B-B308-497C-B5DE-94552480D427}"/>
              </a:ext>
            </a:extLst>
          </p:cNvPr>
          <p:cNvSpPr txBox="1"/>
          <p:nvPr/>
        </p:nvSpPr>
        <p:spPr>
          <a:xfrm>
            <a:off x="4748255" y="2573202"/>
            <a:ext cx="1109599" cy="523220"/>
          </a:xfrm>
          <a:prstGeom prst="rect">
            <a:avLst/>
          </a:prstGeom>
          <a:noFill/>
        </p:spPr>
        <p:txBody>
          <a:bodyPr wrap="none" rtlCol="0">
            <a:spAutoFit/>
          </a:bodyPr>
          <a:lstStyle/>
          <a:p>
            <a:r>
              <a:rPr lang="nl-NL" sz="2800" b="1" dirty="0">
                <a:latin typeface="Segoe Print" panose="02000600000000000000" pitchFamily="2" charset="0"/>
              </a:rPr>
              <a:t>Wat?</a:t>
            </a:r>
          </a:p>
        </p:txBody>
      </p:sp>
      <p:pic>
        <p:nvPicPr>
          <p:cNvPr id="13" name="Afbeelding 12" descr="Afbeelding met vlieger, tekening, teken, shirt&#10;&#10;Automatisch gegenereerde beschrijving">
            <a:extLst>
              <a:ext uri="{FF2B5EF4-FFF2-40B4-BE49-F238E27FC236}">
                <a16:creationId xmlns:a16="http://schemas.microsoft.com/office/drawing/2014/main" id="{BF8F6015-8D9E-4095-83B4-06B5B7828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178" y="5895089"/>
            <a:ext cx="1043444" cy="834755"/>
          </a:xfrm>
          <a:prstGeom prst="rect">
            <a:avLst/>
          </a:prstGeom>
        </p:spPr>
      </p:pic>
      <p:pic>
        <p:nvPicPr>
          <p:cNvPr id="5" name="Afbeelding 4" descr="Afbeelding met tekst&#10;&#10;Automatisch gegenereerde beschrijving">
            <a:extLst>
              <a:ext uri="{FF2B5EF4-FFF2-40B4-BE49-F238E27FC236}">
                <a16:creationId xmlns:a16="http://schemas.microsoft.com/office/drawing/2014/main" id="{86CFA78C-4BD5-4900-AC0F-A031F8F28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097" y="2461670"/>
            <a:ext cx="4980611" cy="3320407"/>
          </a:xfrm>
          <a:prstGeom prst="ellipse">
            <a:avLst/>
          </a:prstGeom>
          <a:ln>
            <a:noFill/>
          </a:ln>
          <a:effectLst>
            <a:softEdge rad="112500"/>
          </a:effectLst>
        </p:spPr>
      </p:pic>
      <p:pic>
        <p:nvPicPr>
          <p:cNvPr id="8" name="Afbeelding 7" descr="Afbeelding met tekst&#10;&#10;Automatisch gegenereerde beschrijving">
            <a:extLst>
              <a:ext uri="{FF2B5EF4-FFF2-40B4-BE49-F238E27FC236}">
                <a16:creationId xmlns:a16="http://schemas.microsoft.com/office/drawing/2014/main" id="{54ADFADB-DDCB-4743-8483-1BDF55D2A47E}"/>
              </a:ext>
            </a:extLst>
          </p:cNvPr>
          <p:cNvPicPr>
            <a:picLocks noChangeAspect="1"/>
          </p:cNvPicPr>
          <p:nvPr/>
        </p:nvPicPr>
        <p:blipFill rotWithShape="1">
          <a:blip r:embed="rId5">
            <a:alphaModFix amt="70000"/>
            <a:extLst>
              <a:ext uri="{28A0092B-C50C-407E-A947-70E740481C1C}">
                <a14:useLocalDpi xmlns:a14="http://schemas.microsoft.com/office/drawing/2010/main" val="0"/>
              </a:ext>
            </a:extLst>
          </a:blip>
          <a:srcRect t="14040" r="2796" b="15689"/>
          <a:stretch/>
        </p:blipFill>
        <p:spPr>
          <a:xfrm>
            <a:off x="820687" y="2874244"/>
            <a:ext cx="4606720" cy="2497710"/>
          </a:xfrm>
          <a:prstGeom prst="ellipse">
            <a:avLst/>
          </a:prstGeom>
          <a:ln>
            <a:noFill/>
          </a:ln>
          <a:effectLst>
            <a:softEdge rad="112500"/>
          </a:effectLst>
        </p:spPr>
      </p:pic>
    </p:spTree>
    <p:extLst>
      <p:ext uri="{BB962C8B-B14F-4D97-AF65-F5344CB8AC3E}">
        <p14:creationId xmlns:p14="http://schemas.microsoft.com/office/powerpoint/2010/main" val="381737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Johannes 17 : 3</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6254659" y="2040129"/>
            <a:ext cx="5389245" cy="3970318"/>
          </a:xfrm>
          <a:prstGeom prst="rect">
            <a:avLst/>
          </a:prstGeom>
          <a:noFill/>
        </p:spPr>
        <p:txBody>
          <a:bodyPr wrap="square" rtlCol="0">
            <a:spAutoFit/>
          </a:bodyPr>
          <a:lstStyle/>
          <a:p>
            <a:endParaRPr lang="nl-NL" sz="2800" dirty="0">
              <a:solidFill>
                <a:schemeClr val="tx2"/>
              </a:solidFill>
              <a:latin typeface="+mj-lt"/>
            </a:endParaRPr>
          </a:p>
          <a:p>
            <a:r>
              <a:rPr lang="nl-NL" sz="2800" dirty="0">
                <a:solidFill>
                  <a:schemeClr val="tx2"/>
                </a:solidFill>
                <a:latin typeface="+mj-lt"/>
              </a:rPr>
              <a:t>3. En dit is het eeuwige leven, </a:t>
            </a:r>
          </a:p>
          <a:p>
            <a:r>
              <a:rPr lang="nl-NL" sz="2800" dirty="0">
                <a:solidFill>
                  <a:schemeClr val="tx2"/>
                </a:solidFill>
                <a:latin typeface="+mj-lt"/>
              </a:rPr>
              <a:t>dat zij U kennen, </a:t>
            </a:r>
          </a:p>
          <a:p>
            <a:r>
              <a:rPr lang="nl-NL" sz="2800" dirty="0">
                <a:solidFill>
                  <a:schemeClr val="tx2"/>
                </a:solidFill>
                <a:latin typeface="+mj-lt"/>
              </a:rPr>
              <a:t>den enigen </a:t>
            </a:r>
            <a:r>
              <a:rPr lang="nl-NL" sz="2800" dirty="0" err="1">
                <a:solidFill>
                  <a:schemeClr val="tx2"/>
                </a:solidFill>
                <a:latin typeface="+mj-lt"/>
              </a:rPr>
              <a:t>waarachtigen</a:t>
            </a:r>
            <a:r>
              <a:rPr lang="nl-NL" sz="2800" dirty="0">
                <a:solidFill>
                  <a:schemeClr val="tx2"/>
                </a:solidFill>
                <a:latin typeface="+mj-lt"/>
              </a:rPr>
              <a:t> God, </a:t>
            </a:r>
          </a:p>
          <a:p>
            <a:r>
              <a:rPr lang="nl-NL" sz="2800" dirty="0">
                <a:solidFill>
                  <a:schemeClr val="tx2"/>
                </a:solidFill>
                <a:latin typeface="+mj-lt"/>
              </a:rPr>
              <a:t>en Jezus Christus, </a:t>
            </a:r>
          </a:p>
          <a:p>
            <a:r>
              <a:rPr lang="nl-NL" sz="2800" dirty="0">
                <a:solidFill>
                  <a:schemeClr val="tx2"/>
                </a:solidFill>
                <a:latin typeface="+mj-lt"/>
              </a:rPr>
              <a:t>Dien Gij gezonden hebt. </a:t>
            </a:r>
          </a:p>
          <a:p>
            <a:br>
              <a:rPr lang="nl-NL" sz="2800" dirty="0">
                <a:solidFill>
                  <a:schemeClr val="tx2"/>
                </a:solidFill>
                <a:latin typeface="+mj-lt"/>
              </a:rPr>
            </a:br>
            <a:endParaRPr lang="nl-NL" sz="2800" dirty="0">
              <a:solidFill>
                <a:schemeClr val="tx2"/>
              </a:solidFill>
              <a:latin typeface="+mj-lt"/>
            </a:endParaRPr>
          </a:p>
          <a:p>
            <a:pPr marL="285750" indent="-285750">
              <a:buFont typeface="Aller Light" panose="02000503000000020004" pitchFamily="2" charset="0"/>
              <a:buChar char="›"/>
            </a:pPr>
            <a:endParaRPr lang="nl-NL" sz="2800" dirty="0">
              <a:solidFill>
                <a:schemeClr val="tx2"/>
              </a:solidFill>
              <a:latin typeface="Calibri" panose="020F0502020204030204" pitchFamily="34" charset="0"/>
              <a:cs typeface="Calibri" panose="020F0502020204030204" pitchFamily="34" charset="0"/>
            </a:endParaRPr>
          </a:p>
        </p:txBody>
      </p:sp>
      <p:pic>
        <p:nvPicPr>
          <p:cNvPr id="8" name="Afbeelding 7" descr="Afbeelding met vlieger, tekening, teken, shirt&#10;&#10;Automatisch gegenereerde beschrijving">
            <a:extLst>
              <a:ext uri="{FF2B5EF4-FFF2-40B4-BE49-F238E27FC236}">
                <a16:creationId xmlns:a16="http://schemas.microsoft.com/office/drawing/2014/main" id="{A4129557-A446-47AA-B9BD-1B344F9EB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83" y="5954138"/>
            <a:ext cx="1043444" cy="834755"/>
          </a:xfrm>
          <a:prstGeom prst="rect">
            <a:avLst/>
          </a:prstGeom>
        </p:spPr>
      </p:pic>
      <p:pic>
        <p:nvPicPr>
          <p:cNvPr id="9" name="Afbeelding 8" descr="Afbeelding met tekst&#10;&#10;Automatisch gegenereerde beschrijving">
            <a:extLst>
              <a:ext uri="{FF2B5EF4-FFF2-40B4-BE49-F238E27FC236}">
                <a16:creationId xmlns:a16="http://schemas.microsoft.com/office/drawing/2014/main" id="{90C61254-C56A-44EB-B115-0AC44EE5D8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097" y="2461670"/>
            <a:ext cx="4980611" cy="3320407"/>
          </a:xfrm>
          <a:prstGeom prst="ellipse">
            <a:avLst/>
          </a:prstGeom>
          <a:ln>
            <a:noFill/>
          </a:ln>
          <a:effectLst>
            <a:softEdge rad="112500"/>
          </a:effectLst>
        </p:spPr>
      </p:pic>
      <p:pic>
        <p:nvPicPr>
          <p:cNvPr id="10" name="Afbeelding 9" descr="Afbeelding met tekst&#10;&#10;Automatisch gegenereerde beschrijving">
            <a:extLst>
              <a:ext uri="{FF2B5EF4-FFF2-40B4-BE49-F238E27FC236}">
                <a16:creationId xmlns:a16="http://schemas.microsoft.com/office/drawing/2014/main" id="{41C165C1-F61C-48E5-95DB-B24E87EC5868}"/>
              </a:ext>
            </a:extLst>
          </p:cNvPr>
          <p:cNvPicPr>
            <a:picLocks noChangeAspect="1"/>
          </p:cNvPicPr>
          <p:nvPr/>
        </p:nvPicPr>
        <p:blipFill rotWithShape="1">
          <a:blip r:embed="rId5">
            <a:alphaModFix amt="70000"/>
            <a:extLst>
              <a:ext uri="{28A0092B-C50C-407E-A947-70E740481C1C}">
                <a14:useLocalDpi xmlns:a14="http://schemas.microsoft.com/office/drawing/2010/main" val="0"/>
              </a:ext>
            </a:extLst>
          </a:blip>
          <a:srcRect t="14040" r="2796" b="15689"/>
          <a:stretch/>
        </p:blipFill>
        <p:spPr>
          <a:xfrm>
            <a:off x="820687" y="2874244"/>
            <a:ext cx="4606720" cy="2497710"/>
          </a:xfrm>
          <a:prstGeom prst="ellipse">
            <a:avLst/>
          </a:prstGeom>
          <a:ln>
            <a:noFill/>
          </a:ln>
          <a:effectLst>
            <a:softEdge rad="112500"/>
          </a:effectLst>
        </p:spPr>
      </p:pic>
    </p:spTree>
    <p:extLst>
      <p:ext uri="{BB962C8B-B14F-4D97-AF65-F5344CB8AC3E}">
        <p14:creationId xmlns:p14="http://schemas.microsoft.com/office/powerpoint/2010/main" val="1948059693"/>
      </p:ext>
    </p:extLst>
  </p:cSld>
  <p:clrMapOvr>
    <a:masterClrMapping/>
  </p:clrMapOvr>
</p:sld>
</file>

<file path=ppt/theme/theme1.xml><?xml version="1.0" encoding="utf-8"?>
<a:theme xmlns:a="http://schemas.openxmlformats.org/drawingml/2006/main" name="Huisstijl HHJO">
  <a:themeElements>
    <a:clrScheme name="Huisstijl HHJO">
      <a:dk1>
        <a:srgbClr val="343434"/>
      </a:dk1>
      <a:lt1>
        <a:srgbClr val="FFFFFF"/>
      </a:lt1>
      <a:dk2>
        <a:srgbClr val="343434"/>
      </a:dk2>
      <a:lt2>
        <a:srgbClr val="E7E6E6"/>
      </a:lt2>
      <a:accent1>
        <a:srgbClr val="2B1A6F"/>
      </a:accent1>
      <a:accent2>
        <a:srgbClr val="E7267D"/>
      </a:accent2>
      <a:accent3>
        <a:srgbClr val="DC1714"/>
      </a:accent3>
      <a:accent4>
        <a:srgbClr val="F3BB10"/>
      </a:accent4>
      <a:accent5>
        <a:srgbClr val="30ADE3"/>
      </a:accent5>
      <a:accent6>
        <a:srgbClr val="257F33"/>
      </a:accent6>
      <a:hlink>
        <a:srgbClr val="E7267D"/>
      </a:hlink>
      <a:folHlink>
        <a:srgbClr val="2B1A6F"/>
      </a:folHlink>
    </a:clrScheme>
    <a:fontScheme name="Aangepast 2">
      <a:majorFont>
        <a:latin typeface="Advent Pro"/>
        <a:ea typeface=""/>
        <a:cs typeface=""/>
      </a:majorFont>
      <a:minorFont>
        <a:latin typeface="Alle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isstijl HHJO" id="{F7992FD1-DC28-47B7-A601-7055F8DD92C5}" vid="{1DE5F6FA-27DC-4A86-BF64-B19A103492E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TM16401371[[fn=Atlas]]</Template>
  <TotalTime>5148</TotalTime>
  <Words>1734</Words>
  <Application>Microsoft Office PowerPoint</Application>
  <PresentationFormat>Breedbeeld</PresentationFormat>
  <Paragraphs>308</Paragraphs>
  <Slides>24</Slides>
  <Notes>22</Notes>
  <HiddenSlides>0</HiddenSlides>
  <MMClips>1</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24</vt:i4>
      </vt:variant>
    </vt:vector>
  </HeadingPairs>
  <TitlesOfParts>
    <vt:vector size="32" baseType="lpstr">
      <vt:lpstr>Advent Pro</vt:lpstr>
      <vt:lpstr>Advent Pro Light</vt:lpstr>
      <vt:lpstr>Aller Light</vt:lpstr>
      <vt:lpstr>Arial</vt:lpstr>
      <vt:lpstr>Calibri</vt:lpstr>
      <vt:lpstr>Courier New</vt:lpstr>
      <vt:lpstr>Segoe Print</vt:lpstr>
      <vt:lpstr>Huisstijl HHJO</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Hoe kan jij mee helpen (vertalen)?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Marleen Vos- van Aalst</dc:creator>
  <cp:lastModifiedBy>Albertine Mourik</cp:lastModifiedBy>
  <cp:revision>152</cp:revision>
  <cp:lastPrinted>2020-09-08T13:29:00Z</cp:lastPrinted>
  <dcterms:created xsi:type="dcterms:W3CDTF">2020-06-12T16:57:29Z</dcterms:created>
  <dcterms:modified xsi:type="dcterms:W3CDTF">2020-10-14T08:23:20Z</dcterms:modified>
</cp:coreProperties>
</file>