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6" r:id="rId5"/>
    <p:sldId id="339" r:id="rId6"/>
    <p:sldId id="321" r:id="rId7"/>
    <p:sldId id="325" r:id="rId8"/>
    <p:sldId id="322" r:id="rId9"/>
    <p:sldId id="324" r:id="rId10"/>
    <p:sldId id="323" r:id="rId11"/>
    <p:sldId id="326" r:id="rId12"/>
    <p:sldId id="327" r:id="rId13"/>
    <p:sldId id="328" r:id="rId14"/>
    <p:sldId id="329" r:id="rId15"/>
    <p:sldId id="330" r:id="rId16"/>
    <p:sldId id="331" r:id="rId17"/>
    <p:sldId id="332" r:id="rId18"/>
    <p:sldId id="338" r:id="rId19"/>
    <p:sldId id="333" r:id="rId20"/>
    <p:sldId id="334" r:id="rId21"/>
    <p:sldId id="335" r:id="rId22"/>
    <p:sldId id="336" r:id="rId23"/>
    <p:sldId id="337" r:id="rId24"/>
    <p:sldId id="340" r:id="rId25"/>
    <p:sldId id="341" r:id="rId26"/>
    <p:sldId id="260" r:id="rId27"/>
    <p:sldId id="342" r:id="rId28"/>
    <p:sldId id="258" r:id="rId29"/>
    <p:sldId id="259" r:id="rId30"/>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co van Ee" initials="HvE" lastIdx="1" clrIdx="0">
    <p:extLst>
      <p:ext uri="{19B8F6BF-5375-455C-9EA6-DF929625EA0E}">
        <p15:presenceInfo xmlns:p15="http://schemas.microsoft.com/office/powerpoint/2012/main" userId="S::hvanee@hhjo.nl::2892b93f-7407-402a-a344-69b79d96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3A39"/>
    <a:srgbClr val="9B605A"/>
    <a:srgbClr val="943E3C"/>
    <a:srgbClr val="F7F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A375D-941B-47AB-A804-38991937BEF4}" v="31" dt="2020-09-23T08:27:08.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5618" autoAdjust="0"/>
  </p:normalViewPr>
  <p:slideViewPr>
    <p:cSldViewPr snapToGrid="0">
      <p:cViewPr varScale="1">
        <p:scale>
          <a:sx n="97" d="100"/>
          <a:sy n="97" d="100"/>
        </p:scale>
        <p:origin x="10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353DAFF-8041-491D-9509-F2295326E310}"/>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E46623E-48F7-42BE-9F29-86436F004D52}"/>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endParaRPr lang="nl-NL"/>
          </a:p>
        </p:txBody>
      </p:sp>
      <p:sp>
        <p:nvSpPr>
          <p:cNvPr id="4" name="Tijdelijke aanduiding voor voettekst 3">
            <a:extLst>
              <a:ext uri="{FF2B5EF4-FFF2-40B4-BE49-F238E27FC236}">
                <a16:creationId xmlns:a16="http://schemas.microsoft.com/office/drawing/2014/main" id="{64446DEF-2227-4376-BBEE-717532CBC31E}"/>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F758557-14DB-4D02-854A-BEF23C0BD3E4}"/>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99D8B44F-D519-407B-BC40-22E2C06ED57F}" type="slidenum">
              <a:rPr lang="nl-NL" smtClean="0"/>
              <a:t>‹nr.›</a:t>
            </a:fld>
            <a:endParaRPr lang="nl-NL"/>
          </a:p>
        </p:txBody>
      </p:sp>
    </p:spTree>
    <p:extLst>
      <p:ext uri="{BB962C8B-B14F-4D97-AF65-F5344CB8AC3E}">
        <p14:creationId xmlns:p14="http://schemas.microsoft.com/office/powerpoint/2010/main" val="138859873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7D24C33B-769D-4C78-8C3B-3E60CAAAD7E5}" type="slidenum">
              <a:rPr lang="nl-NL" smtClean="0"/>
              <a:t>‹nr.›</a:t>
            </a:fld>
            <a:endParaRPr lang="nl-NL"/>
          </a:p>
        </p:txBody>
      </p:sp>
    </p:spTree>
    <p:extLst>
      <p:ext uri="{BB962C8B-B14F-4D97-AF65-F5344CB8AC3E}">
        <p14:creationId xmlns:p14="http://schemas.microsoft.com/office/powerpoint/2010/main" val="155541161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a:t>
            </a:fld>
            <a:endParaRPr lang="nl-NL"/>
          </a:p>
        </p:txBody>
      </p:sp>
      <p:sp>
        <p:nvSpPr>
          <p:cNvPr id="5" name="Tijdelijke aanduiding voor datum 4">
            <a:extLst>
              <a:ext uri="{FF2B5EF4-FFF2-40B4-BE49-F238E27FC236}">
                <a16:creationId xmlns:a16="http://schemas.microsoft.com/office/drawing/2014/main" id="{39C56FEB-36DD-4A53-8BB5-3F34E2A75577}"/>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3B38D35A-444A-4946-AE24-DA40B607D9D7}"/>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24125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10</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95405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11</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16655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12</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78714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13</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0776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14</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47977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15</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22189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16</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04629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17</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8310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18</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05246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19</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91721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010722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20</a:t>
            </a:fld>
            <a:endParaRPr lang="nl-NL"/>
          </a:p>
        </p:txBody>
      </p:sp>
      <p:sp>
        <p:nvSpPr>
          <p:cNvPr id="5" name="Tijdelijke aanduiding voor datum 4">
            <a:extLst>
              <a:ext uri="{FF2B5EF4-FFF2-40B4-BE49-F238E27FC236}">
                <a16:creationId xmlns:a16="http://schemas.microsoft.com/office/drawing/2014/main" id="{005CCDB5-87E4-49E5-8BE1-B4570BE0943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D81D58DD-62A2-47DB-B427-8992D3B4B073}"/>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3669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21</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41382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22</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98770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23</a:t>
            </a:fld>
            <a:endParaRPr lang="nl-NL"/>
          </a:p>
        </p:txBody>
      </p:sp>
      <p:sp>
        <p:nvSpPr>
          <p:cNvPr id="5" name="Tijdelijke aanduiding voor datum 4">
            <a:extLst>
              <a:ext uri="{FF2B5EF4-FFF2-40B4-BE49-F238E27FC236}">
                <a16:creationId xmlns:a16="http://schemas.microsoft.com/office/drawing/2014/main" id="{39C56FEB-36DD-4A53-8BB5-3F34E2A75577}"/>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3B38D35A-444A-4946-AE24-DA40B607D9D7}"/>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241251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24</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01072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3</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5335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4</a:t>
            </a:fld>
            <a:endParaRPr lang="nl-NL"/>
          </a:p>
        </p:txBody>
      </p:sp>
      <p:sp>
        <p:nvSpPr>
          <p:cNvPr id="5" name="Tijdelijke aanduiding voor datum 4">
            <a:extLst>
              <a:ext uri="{FF2B5EF4-FFF2-40B4-BE49-F238E27FC236}">
                <a16:creationId xmlns:a16="http://schemas.microsoft.com/office/drawing/2014/main" id="{005CCDB5-87E4-49E5-8BE1-B4570BE0943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D81D58DD-62A2-47DB-B427-8992D3B4B073}"/>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56668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5</a:t>
            </a:fld>
            <a:endParaRPr lang="nl-NL"/>
          </a:p>
        </p:txBody>
      </p:sp>
      <p:sp>
        <p:nvSpPr>
          <p:cNvPr id="5" name="Tijdelijke aanduiding voor datum 4">
            <a:extLst>
              <a:ext uri="{FF2B5EF4-FFF2-40B4-BE49-F238E27FC236}">
                <a16:creationId xmlns:a16="http://schemas.microsoft.com/office/drawing/2014/main" id="{005CCDB5-87E4-49E5-8BE1-B4570BE0943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D81D58DD-62A2-47DB-B427-8992D3B4B073}"/>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88453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6</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82491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7</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42455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8</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38895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D24C33B-769D-4C78-8C3B-3E60CAAAD7E5}" type="slidenum">
              <a:rPr lang="nl-NL" smtClean="0"/>
              <a:t>9</a:t>
            </a:fld>
            <a:endParaRPr lang="nl-NL"/>
          </a:p>
        </p:txBody>
      </p:sp>
      <p:sp>
        <p:nvSpPr>
          <p:cNvPr id="5" name="Tijdelijke aanduiding voor datum 4">
            <a:extLst>
              <a:ext uri="{FF2B5EF4-FFF2-40B4-BE49-F238E27FC236}">
                <a16:creationId xmlns:a16="http://schemas.microsoft.com/office/drawing/2014/main" id="{C00FDDC3-E5B6-48BA-BA91-BB82B109727C}"/>
              </a:ext>
            </a:extLst>
          </p:cNvPr>
          <p:cNvSpPr>
            <a:spLocks noGrp="1"/>
          </p:cNvSpPr>
          <p:nvPr>
            <p:ph type="dt" idx="1"/>
          </p:nvPr>
        </p:nvSpPr>
        <p:spPr/>
        <p:txBody>
          <a:bodyPr/>
          <a:lstStyle/>
          <a:p>
            <a:endParaRPr lang="nl-NL"/>
          </a:p>
        </p:txBody>
      </p:sp>
      <p:sp>
        <p:nvSpPr>
          <p:cNvPr id="6" name="Tijdelijke aanduiding voor koptekst 5">
            <a:extLst>
              <a:ext uri="{FF2B5EF4-FFF2-40B4-BE49-F238E27FC236}">
                <a16:creationId xmlns:a16="http://schemas.microsoft.com/office/drawing/2014/main" id="{B08DF579-766A-4D14-86B8-195D61EA535C}"/>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98314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accent1"/>
        </a:solidFill>
        <a:effectLst/>
      </p:bgPr>
    </p:bg>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B1A76B52-24C2-49CD-9157-546B24782E43}"/>
              </a:ext>
            </a:extLst>
          </p:cNvPr>
          <p:cNvPicPr>
            <a:picLocks noChangeAspect="1"/>
          </p:cNvPicPr>
          <p:nvPr/>
        </p:nvPicPr>
        <p:blipFill rotWithShape="1">
          <a:blip r:embed="rId2">
            <a:extLst>
              <a:ext uri="{28A0092B-C50C-407E-A947-70E740481C1C}">
                <a14:useLocalDpi xmlns:a14="http://schemas.microsoft.com/office/drawing/2010/main" val="0"/>
              </a:ext>
            </a:extLst>
          </a:blip>
          <a:srcRect b="24827"/>
          <a:stretch/>
        </p:blipFill>
        <p:spPr>
          <a:xfrm>
            <a:off x="0" y="4161918"/>
            <a:ext cx="12192000" cy="2696082"/>
          </a:xfrm>
          <a:prstGeom prst="rect">
            <a:avLst/>
          </a:prstGeom>
        </p:spPr>
      </p:pic>
      <p:pic>
        <p:nvPicPr>
          <p:cNvPr id="19" name="Afbeelding 18">
            <a:extLst>
              <a:ext uri="{FF2B5EF4-FFF2-40B4-BE49-F238E27FC236}">
                <a16:creationId xmlns:a16="http://schemas.microsoft.com/office/drawing/2014/main" id="{9844DDE9-BBD9-4671-91DA-DAC7F98036A1}"/>
              </a:ext>
            </a:extLst>
          </p:cNvPr>
          <p:cNvPicPr>
            <a:picLocks noChangeAspect="1"/>
          </p:cNvPicPr>
          <p:nvPr/>
        </p:nvPicPr>
        <p:blipFill>
          <a:blip r:embed="rId3"/>
          <a:stretch>
            <a:fillRect/>
          </a:stretch>
        </p:blipFill>
        <p:spPr>
          <a:xfrm>
            <a:off x="9689525" y="4989421"/>
            <a:ext cx="1353097" cy="1271911"/>
          </a:xfrm>
          <a:prstGeom prst="rect">
            <a:avLst/>
          </a:prstGeom>
        </p:spPr>
      </p:pic>
      <p:sp>
        <p:nvSpPr>
          <p:cNvPr id="22" name="Titel 21">
            <a:extLst>
              <a:ext uri="{FF2B5EF4-FFF2-40B4-BE49-F238E27FC236}">
                <a16:creationId xmlns:a16="http://schemas.microsoft.com/office/drawing/2014/main" id="{60E32DFE-9064-493D-97F8-E6D6563E8B56}"/>
              </a:ext>
            </a:extLst>
          </p:cNvPr>
          <p:cNvSpPr>
            <a:spLocks noGrp="1"/>
          </p:cNvSpPr>
          <p:nvPr>
            <p:ph type="title" hasCustomPrompt="1"/>
          </p:nvPr>
        </p:nvSpPr>
        <p:spPr>
          <a:xfrm>
            <a:off x="666750" y="4886857"/>
            <a:ext cx="7562850" cy="747683"/>
          </a:xfrm>
        </p:spPr>
        <p:txBody>
          <a:bodyPr/>
          <a:lstStyle>
            <a:lvl1pPr>
              <a:defRPr>
                <a:solidFill>
                  <a:schemeClr val="tx2"/>
                </a:solidFill>
                <a:latin typeface="+mj-lt"/>
              </a:defRPr>
            </a:lvl1pPr>
          </a:lstStyle>
          <a:p>
            <a:r>
              <a:rPr lang="nl-NL" dirty="0"/>
              <a:t>Titel presentatie</a:t>
            </a:r>
          </a:p>
        </p:txBody>
      </p:sp>
      <p:sp>
        <p:nvSpPr>
          <p:cNvPr id="24" name="Tijdelijke aanduiding voor inhoud 23">
            <a:extLst>
              <a:ext uri="{FF2B5EF4-FFF2-40B4-BE49-F238E27FC236}">
                <a16:creationId xmlns:a16="http://schemas.microsoft.com/office/drawing/2014/main" id="{FFE64430-ADF7-4526-A836-5EA06A00D1ED}"/>
              </a:ext>
            </a:extLst>
          </p:cNvPr>
          <p:cNvSpPr>
            <a:spLocks noGrp="1"/>
          </p:cNvSpPr>
          <p:nvPr>
            <p:ph sz="quarter" idx="10" hasCustomPrompt="1"/>
          </p:nvPr>
        </p:nvSpPr>
        <p:spPr>
          <a:xfrm>
            <a:off x="666749" y="5711640"/>
            <a:ext cx="7562849" cy="498475"/>
          </a:xfrm>
        </p:spPr>
        <p:txBody>
          <a:bodyPr>
            <a:normAutofit/>
          </a:bodyPr>
          <a:lstStyle>
            <a:lvl1pPr marL="0" indent="0">
              <a:buNone/>
              <a:defRPr sz="2600">
                <a:solidFill>
                  <a:schemeClr val="accent2"/>
                </a:solidFill>
                <a:latin typeface="+mj-lt"/>
              </a:defRPr>
            </a:lvl1pPr>
          </a:lstStyle>
          <a:p>
            <a:pPr lvl="0"/>
            <a:r>
              <a:rPr lang="nl-NL" dirty="0"/>
              <a:t>SUBTITEL</a:t>
            </a:r>
          </a:p>
        </p:txBody>
      </p:sp>
    </p:spTree>
    <p:extLst>
      <p:ext uri="{BB962C8B-B14F-4D97-AF65-F5344CB8AC3E}">
        <p14:creationId xmlns:p14="http://schemas.microsoft.com/office/powerpoint/2010/main" val="390339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49B94D-4CFE-4AE6-932B-133E4C4229C9}"/>
              </a:ext>
            </a:extLst>
          </p:cNvPr>
          <p:cNvSpPr>
            <a:spLocks noGrp="1"/>
          </p:cNvSpPr>
          <p:nvPr>
            <p:ph idx="1"/>
          </p:nvPr>
        </p:nvSpPr>
        <p:spPr>
          <a:xfrm>
            <a:off x="336431" y="1785668"/>
            <a:ext cx="11516264" cy="4908430"/>
          </a:xfrm>
        </p:spPr>
        <p:txBody>
          <a:bodyPr/>
          <a:lstStyle>
            <a:lvl1pPr>
              <a:defRPr sz="2600">
                <a:latin typeface="+mn-lt"/>
              </a:defRPr>
            </a:lvl1pPr>
            <a:lvl2pPr>
              <a:defRPr sz="2200">
                <a:latin typeface="+mn-lt"/>
              </a:defRPr>
            </a:lvl2pPr>
            <a:lvl3pPr>
              <a:defRPr sz="1800">
                <a:latin typeface="+mn-lt"/>
              </a:defRPr>
            </a:lvl3pPr>
            <a:lvl4pPr>
              <a:defRPr>
                <a:latin typeface="+mn-lt"/>
              </a:defRPr>
            </a:lvl4pPr>
            <a:lvl5pPr>
              <a:defRPr>
                <a:latin typeface="+mn-lt"/>
              </a:defRPr>
            </a:lvl5pPr>
          </a:lstStyle>
          <a:p>
            <a:pPr lvl="0"/>
            <a:r>
              <a:rPr lang="nl-NL"/>
              <a:t>Klikken om de tekststijl van het model te bewerken</a:t>
            </a:r>
          </a:p>
          <a:p>
            <a:pPr lvl="1"/>
            <a:r>
              <a:rPr lang="nl-NL"/>
              <a:t>Tweede niveau</a:t>
            </a:r>
          </a:p>
          <a:p>
            <a:pPr lvl="2"/>
            <a:r>
              <a:rPr lang="nl-NL"/>
              <a:t>Derde niveau</a:t>
            </a:r>
          </a:p>
        </p:txBody>
      </p:sp>
      <p:sp>
        <p:nvSpPr>
          <p:cNvPr id="10" name="Titel 9">
            <a:extLst>
              <a:ext uri="{FF2B5EF4-FFF2-40B4-BE49-F238E27FC236}">
                <a16:creationId xmlns:a16="http://schemas.microsoft.com/office/drawing/2014/main" id="{19897FA9-1221-45DF-BB5F-D24FF0321E12}"/>
              </a:ext>
            </a:extLst>
          </p:cNvPr>
          <p:cNvSpPr>
            <a:spLocks noGrp="1"/>
          </p:cNvSpPr>
          <p:nvPr>
            <p:ph type="title"/>
          </p:nvPr>
        </p:nvSpPr>
        <p:spPr>
          <a:xfrm>
            <a:off x="337868" y="1070992"/>
            <a:ext cx="11516264" cy="576653"/>
          </a:xfrm>
        </p:spPr>
        <p:txBody>
          <a:bodyPr>
            <a:normAutofit/>
          </a:bodyPr>
          <a:lstStyle>
            <a:lvl1pPr>
              <a:defRPr sz="3800">
                <a:latin typeface="Advent Pro Light" panose="02000506040000020004" pitchFamily="2" charset="0"/>
              </a:defRPr>
            </a:lvl1pPr>
          </a:lstStyle>
          <a:p>
            <a:r>
              <a:rPr lang="nl-NL"/>
              <a:t>Klik om stijl te bewerken</a:t>
            </a:r>
            <a:endParaRPr lang="nl-NL" dirty="0"/>
          </a:p>
        </p:txBody>
      </p:sp>
      <p:sp>
        <p:nvSpPr>
          <p:cNvPr id="12" name="Tijdelijke aanduiding voor tekst 11">
            <a:extLst>
              <a:ext uri="{FF2B5EF4-FFF2-40B4-BE49-F238E27FC236}">
                <a16:creationId xmlns:a16="http://schemas.microsoft.com/office/drawing/2014/main" id="{060F1A13-707C-4739-AF9C-6E1078B6960F}"/>
              </a:ext>
            </a:extLst>
          </p:cNvPr>
          <p:cNvSpPr>
            <a:spLocks noGrp="1"/>
          </p:cNvSpPr>
          <p:nvPr>
            <p:ph type="body" sz="quarter" idx="10" hasCustomPrompt="1"/>
          </p:nvPr>
        </p:nvSpPr>
        <p:spPr>
          <a:xfrm>
            <a:off x="336431" y="715868"/>
            <a:ext cx="1838116" cy="337871"/>
          </a:xfrm>
        </p:spPr>
        <p:txBody>
          <a:bodyPr>
            <a:normAutofit/>
          </a:bodyPr>
          <a:lstStyle>
            <a:lvl1pPr marL="0" indent="0">
              <a:buNone/>
              <a:defRPr sz="1600">
                <a:solidFill>
                  <a:schemeClr val="accent2"/>
                </a:solidFill>
                <a:latin typeface="Advent Pro Light" panose="02000506040000020004" pitchFamily="2" charset="0"/>
              </a:defRPr>
            </a:lvl1pPr>
          </a:lstStyle>
          <a:p>
            <a:pPr lvl="0"/>
            <a:r>
              <a:rPr lang="nl-NL" dirty="0"/>
              <a:t>SUBTITEL</a:t>
            </a:r>
          </a:p>
        </p:txBody>
      </p:sp>
    </p:spTree>
    <p:extLst>
      <p:ext uri="{BB962C8B-B14F-4D97-AF65-F5344CB8AC3E}">
        <p14:creationId xmlns:p14="http://schemas.microsoft.com/office/powerpoint/2010/main" val="331256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3CCCB-F14D-4162-B10A-6C60F2015A7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8363520-3321-40D4-B9AB-3F3C6E1E6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8FD1C9B-07E2-497F-8B36-951833CF8120}"/>
              </a:ext>
            </a:extLst>
          </p:cNvPr>
          <p:cNvSpPr>
            <a:spLocks noGrp="1"/>
          </p:cNvSpPr>
          <p:nvPr>
            <p:ph type="dt" sz="half" idx="10"/>
          </p:nvPr>
        </p:nvSpPr>
        <p:spPr/>
        <p:txBody>
          <a:bodyPr/>
          <a:lstStyle/>
          <a:p>
            <a:fld id="{48D37F4C-F906-4C1A-AE8F-7EB9A47FFF5B}" type="datetime1">
              <a:rPr lang="nl-NL" smtClean="0"/>
              <a:t>14-10-2020</a:t>
            </a:fld>
            <a:endParaRPr lang="nl-NL"/>
          </a:p>
        </p:txBody>
      </p:sp>
      <p:sp>
        <p:nvSpPr>
          <p:cNvPr id="5" name="Tijdelijke aanduiding voor voettekst 4">
            <a:extLst>
              <a:ext uri="{FF2B5EF4-FFF2-40B4-BE49-F238E27FC236}">
                <a16:creationId xmlns:a16="http://schemas.microsoft.com/office/drawing/2014/main" id="{0F57254A-EB28-4F80-838D-8F3385A4A2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A7DAF7-6EB4-4B66-966E-EACFE3215369}"/>
              </a:ext>
            </a:extLst>
          </p:cNvPr>
          <p:cNvSpPr>
            <a:spLocks noGrp="1"/>
          </p:cNvSpPr>
          <p:nvPr>
            <p:ph type="sldNum" sz="quarter" idx="12"/>
          </p:nvPr>
        </p:nvSpPr>
        <p:spPr/>
        <p:txBody>
          <a:bodyPr/>
          <a:lstStyle/>
          <a:p>
            <a:fld id="{C989A415-B85A-4505-BC91-F86908D8309C}" type="slidenum">
              <a:rPr lang="nl-NL" smtClean="0"/>
              <a:t>‹nr.›</a:t>
            </a:fld>
            <a:endParaRPr lang="nl-NL"/>
          </a:p>
        </p:txBody>
      </p:sp>
    </p:spTree>
    <p:extLst>
      <p:ext uri="{BB962C8B-B14F-4D97-AF65-F5344CB8AC3E}">
        <p14:creationId xmlns:p14="http://schemas.microsoft.com/office/powerpoint/2010/main" val="228404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823F6-1E8E-4401-A0FA-5904BFE9A1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9BD668-3C10-493E-A7FF-C7CAD094A2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7A0746-BDE1-48BF-AEB3-3D8196BA0490}"/>
              </a:ext>
            </a:extLst>
          </p:cNvPr>
          <p:cNvSpPr>
            <a:spLocks noGrp="1"/>
          </p:cNvSpPr>
          <p:nvPr>
            <p:ph type="dt" sz="half" idx="10"/>
          </p:nvPr>
        </p:nvSpPr>
        <p:spPr/>
        <p:txBody>
          <a:bodyPr/>
          <a:lstStyle/>
          <a:p>
            <a:fld id="{70F32242-F716-421E-B227-4124C8ECBA7E}" type="datetime1">
              <a:rPr lang="nl-NL" smtClean="0"/>
              <a:t>14-10-2020</a:t>
            </a:fld>
            <a:endParaRPr lang="nl-NL"/>
          </a:p>
        </p:txBody>
      </p:sp>
      <p:sp>
        <p:nvSpPr>
          <p:cNvPr id="5" name="Tijdelijke aanduiding voor voettekst 4">
            <a:extLst>
              <a:ext uri="{FF2B5EF4-FFF2-40B4-BE49-F238E27FC236}">
                <a16:creationId xmlns:a16="http://schemas.microsoft.com/office/drawing/2014/main" id="{D2595BB4-F57E-4E89-84FC-9E9C4E7356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25D94D-C429-43F4-97DA-8AC6F4B2A8BE}"/>
              </a:ext>
            </a:extLst>
          </p:cNvPr>
          <p:cNvSpPr>
            <a:spLocks noGrp="1"/>
          </p:cNvSpPr>
          <p:nvPr>
            <p:ph type="sldNum" sz="quarter" idx="12"/>
          </p:nvPr>
        </p:nvSpPr>
        <p:spPr/>
        <p:txBody>
          <a:bodyPr/>
          <a:lstStyle/>
          <a:p>
            <a:fld id="{C989A415-B85A-4505-BC91-F86908D8309C}" type="slidenum">
              <a:rPr lang="nl-NL" smtClean="0"/>
              <a:t>‹nr.›</a:t>
            </a:fld>
            <a:endParaRPr lang="nl-NL"/>
          </a:p>
        </p:txBody>
      </p:sp>
    </p:spTree>
    <p:extLst>
      <p:ext uri="{BB962C8B-B14F-4D97-AF65-F5344CB8AC3E}">
        <p14:creationId xmlns:p14="http://schemas.microsoft.com/office/powerpoint/2010/main" val="401556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C2FA724-1934-461C-A0DA-EB7A77AAF3C1}"/>
              </a:ext>
            </a:extLst>
          </p:cNvPr>
          <p:cNvSpPr>
            <a:spLocks noGrp="1"/>
          </p:cNvSpPr>
          <p:nvPr>
            <p:ph type="title"/>
          </p:nvPr>
        </p:nvSpPr>
        <p:spPr>
          <a:xfrm>
            <a:off x="337868" y="1070992"/>
            <a:ext cx="11516264" cy="74768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36C7C81-FD4A-4A15-B80E-7C74F5C393A0}"/>
              </a:ext>
            </a:extLst>
          </p:cNvPr>
          <p:cNvSpPr>
            <a:spLocks noGrp="1"/>
          </p:cNvSpPr>
          <p:nvPr>
            <p:ph type="body" idx="1"/>
          </p:nvPr>
        </p:nvSpPr>
        <p:spPr>
          <a:xfrm>
            <a:off x="336431" y="2001328"/>
            <a:ext cx="11516264" cy="429595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402381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ller Light" panose="02000503000000020004" pitchFamily="2"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ller Light" panose="02000503000000020004" pitchFamily="2"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ller Light" panose="02000503000000020004" pitchFamily="2"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hhjo.nl/landelijke-actie" TargetMode="Externa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4"/>
        </a:solidFill>
        <a:effectLst/>
      </p:bgPr>
    </p:bg>
    <p:spTree>
      <p:nvGrpSpPr>
        <p:cNvPr id="1" name=""/>
        <p:cNvGrpSpPr/>
        <p:nvPr/>
      </p:nvGrpSpPr>
      <p:grpSpPr>
        <a:xfrm>
          <a:off x="0" y="0"/>
          <a:ext cx="0" cy="0"/>
          <a:chOff x="0" y="0"/>
          <a:chExt cx="0" cy="0"/>
        </a:xfrm>
      </p:grpSpPr>
      <p:pic>
        <p:nvPicPr>
          <p:cNvPr id="10" name="Afbeelding 9" descr="Is het Johannesevangelie nou wel of niet anti-joods? | Katholiek.nl">
            <a:extLst>
              <a:ext uri="{FF2B5EF4-FFF2-40B4-BE49-F238E27FC236}">
                <a16:creationId xmlns:a16="http://schemas.microsoft.com/office/drawing/2014/main" id="{451898D9-EC65-462C-9E29-F039B45352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5" y="0"/>
            <a:ext cx="12204785" cy="5759532"/>
          </a:xfrm>
          <a:prstGeom prst="rect">
            <a:avLst/>
          </a:prstGeom>
          <a:noFill/>
          <a:ln>
            <a:noFill/>
          </a:ln>
        </p:spPr>
      </p:pic>
      <p:sp>
        <p:nvSpPr>
          <p:cNvPr id="4" name="Rechthoek 3">
            <a:extLst>
              <a:ext uri="{FF2B5EF4-FFF2-40B4-BE49-F238E27FC236}">
                <a16:creationId xmlns:a16="http://schemas.microsoft.com/office/drawing/2014/main" id="{8C30A7C6-708F-43AE-8A3A-50AF957E7B23}"/>
              </a:ext>
            </a:extLst>
          </p:cNvPr>
          <p:cNvSpPr/>
          <p:nvPr/>
        </p:nvSpPr>
        <p:spPr>
          <a:xfrm>
            <a:off x="-3640" y="-46415"/>
            <a:ext cx="12186762" cy="512946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09E5009E-1AEA-4EA1-86E8-4DC118FACD7D}"/>
              </a:ext>
            </a:extLst>
          </p:cNvPr>
          <p:cNvPicPr>
            <a:picLocks noChangeAspect="1"/>
          </p:cNvPicPr>
          <p:nvPr/>
        </p:nvPicPr>
        <p:blipFill rotWithShape="1">
          <a:blip r:embed="rId4">
            <a:extLst>
              <a:ext uri="{28A0092B-C50C-407E-A947-70E740481C1C}">
                <a14:useLocalDpi xmlns:a14="http://schemas.microsoft.com/office/drawing/2010/main" val="0"/>
              </a:ext>
            </a:extLst>
          </a:blip>
          <a:srcRect b="54247"/>
          <a:stretch/>
        </p:blipFill>
        <p:spPr>
          <a:xfrm>
            <a:off x="0" y="4352268"/>
            <a:ext cx="12192000" cy="1665358"/>
          </a:xfrm>
          <a:prstGeom prst="rect">
            <a:avLst/>
          </a:prstGeom>
        </p:spPr>
      </p:pic>
      <p:pic>
        <p:nvPicPr>
          <p:cNvPr id="14" name="Afbeelding 13">
            <a:extLst>
              <a:ext uri="{FF2B5EF4-FFF2-40B4-BE49-F238E27FC236}">
                <a16:creationId xmlns:a16="http://schemas.microsoft.com/office/drawing/2014/main" id="{95D40DAE-7C4B-4A5C-910F-6E88173630A1}"/>
              </a:ext>
            </a:extLst>
          </p:cNvPr>
          <p:cNvPicPr>
            <a:picLocks noChangeAspect="1"/>
          </p:cNvPicPr>
          <p:nvPr/>
        </p:nvPicPr>
        <p:blipFill rotWithShape="1">
          <a:blip r:embed="rId5">
            <a:clrChange>
              <a:clrFrom>
                <a:srgbClr val="FFFFFF"/>
              </a:clrFrom>
              <a:clrTo>
                <a:srgbClr val="FFFFFF">
                  <a:alpha val="0"/>
                </a:srgbClr>
              </a:clrTo>
            </a:clrChange>
            <a:alphaModFix amt="20000"/>
            <a:extLst>
              <a:ext uri="{28A0092B-C50C-407E-A947-70E740481C1C}">
                <a14:useLocalDpi xmlns:a14="http://schemas.microsoft.com/office/drawing/2010/main" val="0"/>
              </a:ext>
            </a:extLst>
          </a:blip>
          <a:srcRect l="907" t="23610" r="1647" b="589"/>
          <a:stretch/>
        </p:blipFill>
        <p:spPr>
          <a:xfrm rot="10800000">
            <a:off x="-12785" y="4795688"/>
            <a:ext cx="3908127" cy="2062312"/>
          </a:xfrm>
          <a:prstGeom prst="rect">
            <a:avLst/>
          </a:prstGeom>
        </p:spPr>
      </p:pic>
      <p:sp>
        <p:nvSpPr>
          <p:cNvPr id="2" name="Tekstvak 1">
            <a:extLst>
              <a:ext uri="{FF2B5EF4-FFF2-40B4-BE49-F238E27FC236}">
                <a16:creationId xmlns:a16="http://schemas.microsoft.com/office/drawing/2014/main" id="{DC4D2FD6-B2CF-4394-ADFD-4B6416FCB660}"/>
              </a:ext>
            </a:extLst>
          </p:cNvPr>
          <p:cNvSpPr txBox="1"/>
          <p:nvPr/>
        </p:nvSpPr>
        <p:spPr>
          <a:xfrm>
            <a:off x="426588" y="5529114"/>
            <a:ext cx="9321157" cy="769441"/>
          </a:xfrm>
          <a:prstGeom prst="rect">
            <a:avLst/>
          </a:prstGeom>
          <a:noFill/>
        </p:spPr>
        <p:txBody>
          <a:bodyPr wrap="square" rtlCol="0">
            <a:spAutoFit/>
          </a:bodyPr>
          <a:lstStyle/>
          <a:p>
            <a:r>
              <a:rPr lang="nl-NL" sz="4400" dirty="0">
                <a:solidFill>
                  <a:schemeClr val="accent1"/>
                </a:solidFill>
                <a:latin typeface="+mj-lt"/>
              </a:rPr>
              <a:t>Jezus Christus, de Zoon van God</a:t>
            </a:r>
          </a:p>
        </p:txBody>
      </p:sp>
      <p:sp>
        <p:nvSpPr>
          <p:cNvPr id="3" name="Tekstvak 2">
            <a:extLst>
              <a:ext uri="{FF2B5EF4-FFF2-40B4-BE49-F238E27FC236}">
                <a16:creationId xmlns:a16="http://schemas.microsoft.com/office/drawing/2014/main" id="{21D0FF49-D55C-4F4C-BFAF-4596041AC3FA}"/>
              </a:ext>
            </a:extLst>
          </p:cNvPr>
          <p:cNvSpPr txBox="1"/>
          <p:nvPr/>
        </p:nvSpPr>
        <p:spPr>
          <a:xfrm>
            <a:off x="458672" y="5288837"/>
            <a:ext cx="6377660" cy="369332"/>
          </a:xfrm>
          <a:prstGeom prst="rect">
            <a:avLst/>
          </a:prstGeom>
          <a:noFill/>
        </p:spPr>
        <p:txBody>
          <a:bodyPr wrap="square" rtlCol="0">
            <a:spAutoFit/>
          </a:bodyPr>
          <a:lstStyle/>
          <a:p>
            <a:r>
              <a:rPr lang="nl-NL" dirty="0">
                <a:solidFill>
                  <a:schemeClr val="accent2"/>
                </a:solidFill>
                <a:latin typeface="Advent Pro Light" panose="02000506040000020004" pitchFamily="2" charset="0"/>
              </a:rPr>
              <a:t>BIJBELSTUDIE 16- | LANDELIJKE ACTIE WYCLIFFE - HHJO</a:t>
            </a:r>
          </a:p>
        </p:txBody>
      </p:sp>
      <p:pic>
        <p:nvPicPr>
          <p:cNvPr id="11" name="Afbeelding 10" descr="Afbeelding met teken&#10;&#10;Automatisch gegenereerde beschrijving">
            <a:extLst>
              <a:ext uri="{FF2B5EF4-FFF2-40B4-BE49-F238E27FC236}">
                <a16:creationId xmlns:a16="http://schemas.microsoft.com/office/drawing/2014/main" id="{A5769210-2E13-4D61-87CB-91173E617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9561" y="5890080"/>
            <a:ext cx="888955" cy="835618"/>
          </a:xfrm>
          <a:prstGeom prst="rect">
            <a:avLst/>
          </a:prstGeom>
        </p:spPr>
      </p:pic>
      <p:pic>
        <p:nvPicPr>
          <p:cNvPr id="1026" name="Picture 2">
            <a:extLst>
              <a:ext uri="{FF2B5EF4-FFF2-40B4-BE49-F238E27FC236}">
                <a16:creationId xmlns:a16="http://schemas.microsoft.com/office/drawing/2014/main" id="{5342BC35-2E40-482D-90E3-6B6854E3AE4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166" y="3576103"/>
            <a:ext cx="2189744" cy="1324795"/>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voedsel&#10;&#10;Automatisch gegenereerde beschrijving">
            <a:extLst>
              <a:ext uri="{FF2B5EF4-FFF2-40B4-BE49-F238E27FC236}">
                <a16:creationId xmlns:a16="http://schemas.microsoft.com/office/drawing/2014/main" id="{16175F50-7298-4BF9-B7B3-13C31C5436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9729" y="5946068"/>
            <a:ext cx="888955" cy="704974"/>
          </a:xfrm>
          <a:prstGeom prst="rect">
            <a:avLst/>
          </a:prstGeom>
        </p:spPr>
      </p:pic>
    </p:spTree>
    <p:extLst>
      <p:ext uri="{BB962C8B-B14F-4D97-AF65-F5344CB8AC3E}">
        <p14:creationId xmlns:p14="http://schemas.microsoft.com/office/powerpoint/2010/main" val="358686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nderbare spijziging? Toerusting 2.0! - OnderWeg">
            <a:extLst>
              <a:ext uri="{FF2B5EF4-FFF2-40B4-BE49-F238E27FC236}">
                <a16:creationId xmlns:a16="http://schemas.microsoft.com/office/drawing/2014/main" id="{793FA282-9729-4899-9E7B-9F5D58F25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465" y="0"/>
            <a:ext cx="4573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Zeven tekenen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6507679" cy="3903569"/>
          </a:xfrm>
          <a:prstGeom prst="rect">
            <a:avLst/>
          </a:prstGeom>
          <a:noFill/>
        </p:spPr>
        <p:txBody>
          <a:bodyPr wrap="square" rtlCol="0">
            <a:spAutoFit/>
          </a:bodyPr>
          <a:lstStyle/>
          <a:p>
            <a:pPr marL="342900" indent="-342900">
              <a:lnSpc>
                <a:spcPct val="150000"/>
              </a:lnSpc>
              <a:buFont typeface="Advent Pro" panose="02000506040000020004" pitchFamily="2" charset="0"/>
              <a:buChar char="›"/>
            </a:pPr>
            <a:r>
              <a:rPr lang="nl-NL" sz="2400" dirty="0">
                <a:latin typeface="Advent Pro Light" panose="02000506040000020004" pitchFamily="2" charset="0"/>
              </a:rPr>
              <a:t>Johannes noemt wonderen `</a:t>
            </a:r>
            <a:r>
              <a:rPr lang="nl-NL" sz="2400" b="1" dirty="0">
                <a:solidFill>
                  <a:schemeClr val="accent1"/>
                </a:solidFill>
                <a:latin typeface="+mj-lt"/>
              </a:rPr>
              <a:t>tekenen</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Elk wonder is er een teken van dat de Heere Jezus </a:t>
            </a:r>
            <a:r>
              <a:rPr lang="nl-NL" sz="2400" b="1" dirty="0">
                <a:solidFill>
                  <a:schemeClr val="accent1"/>
                </a:solidFill>
                <a:latin typeface="+mj-lt"/>
              </a:rPr>
              <a:t>Gods Zoon </a:t>
            </a:r>
            <a:r>
              <a:rPr lang="nl-NL" sz="2400" dirty="0">
                <a:latin typeface="Advent Pro Light" panose="02000506040000020004" pitchFamily="2" charset="0"/>
              </a:rPr>
              <a:t>is.</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Johannes schrijft </a:t>
            </a:r>
            <a:r>
              <a:rPr lang="nl-NL" sz="2400" b="1" dirty="0">
                <a:solidFill>
                  <a:schemeClr val="accent1"/>
                </a:solidFill>
                <a:latin typeface="+mj-lt"/>
              </a:rPr>
              <a:t>zeven tekenen </a:t>
            </a:r>
            <a:r>
              <a:rPr lang="nl-NL" sz="2400" dirty="0">
                <a:latin typeface="Advent Pro Light" panose="02000506040000020004" pitchFamily="2" charset="0"/>
              </a:rPr>
              <a:t>op die Jezus deed vóór Zijn sterven.</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Elk teken roept jou op tot </a:t>
            </a:r>
            <a:r>
              <a:rPr lang="nl-NL" sz="2400" b="1" dirty="0">
                <a:solidFill>
                  <a:schemeClr val="accent1"/>
                </a:solidFill>
                <a:latin typeface="+mj-lt"/>
              </a:rPr>
              <a:t>geloof</a:t>
            </a:r>
            <a:r>
              <a:rPr lang="nl-NL" sz="2400" dirty="0">
                <a:latin typeface="Advent Pro Light" panose="02000506040000020004" pitchFamily="2" charset="0"/>
              </a:rPr>
              <a:t> in de Zoon van God.</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Tree>
    <p:extLst>
      <p:ext uri="{BB962C8B-B14F-4D97-AF65-F5344CB8AC3E}">
        <p14:creationId xmlns:p14="http://schemas.microsoft.com/office/powerpoint/2010/main" val="21459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3</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2518575"/>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De Heere Jezus doet tekenen om een </a:t>
            </a:r>
            <a:r>
              <a:rPr lang="nl-NL" sz="2400" b="1" dirty="0">
                <a:solidFill>
                  <a:schemeClr val="accent1"/>
                </a:solidFill>
                <a:latin typeface="+mj-lt"/>
              </a:rPr>
              <a:t>extra streep </a:t>
            </a:r>
            <a:r>
              <a:rPr lang="nl-NL" sz="2400" dirty="0">
                <a:latin typeface="Advent Pro Light" panose="02000506040000020004" pitchFamily="2" charset="0"/>
              </a:rPr>
              <a:t>te zetten onder de woorden die Hij spreekt.</a:t>
            </a:r>
          </a:p>
          <a:p>
            <a:pPr>
              <a:lnSpc>
                <a:spcPct val="150000"/>
              </a:lnSpc>
            </a:pPr>
            <a:endParaRPr lang="nl-NL" sz="1050" b="1" dirty="0">
              <a:solidFill>
                <a:schemeClr val="accent1"/>
              </a:solidFill>
              <a:latin typeface="Advent Pro Light" panose="02000506040000020004" pitchFamily="2" charset="0"/>
            </a:endParaRPr>
          </a:p>
          <a:p>
            <a:pPr marL="914400" lvl="1" indent="-457200">
              <a:lnSpc>
                <a:spcPct val="150000"/>
              </a:lnSpc>
              <a:buFont typeface="+mj-lt"/>
              <a:buAutoNum type="alphaLcPeriod"/>
            </a:pPr>
            <a:r>
              <a:rPr lang="nl-NL" sz="2400" dirty="0">
                <a:latin typeface="Advent Pro Light" panose="02000506040000020004" pitchFamily="2" charset="0"/>
              </a:rPr>
              <a:t>Zoek de zeven Bijbelgedeelten op die je hieronder ziet. Vul in het schema de </a:t>
            </a:r>
            <a:r>
              <a:rPr lang="nl-NL" sz="2400" b="1" dirty="0">
                <a:solidFill>
                  <a:schemeClr val="accent1"/>
                </a:solidFill>
                <a:latin typeface="+mj-lt"/>
              </a:rPr>
              <a:t>zeven tekenen</a:t>
            </a:r>
            <a:r>
              <a:rPr lang="nl-NL" sz="2400" dirty="0">
                <a:latin typeface="Advent Pro Light" panose="02000506040000020004" pitchFamily="2" charset="0"/>
              </a:rPr>
              <a:t> in waarover Johannes schrijft.</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
        <p:nvSpPr>
          <p:cNvPr id="8" name="Tekstvak 2">
            <a:extLst>
              <a:ext uri="{FF2B5EF4-FFF2-40B4-BE49-F238E27FC236}">
                <a16:creationId xmlns:a16="http://schemas.microsoft.com/office/drawing/2014/main" id="{5921C3F7-A56C-458F-90D5-F90207D44397}"/>
              </a:ext>
            </a:extLst>
          </p:cNvPr>
          <p:cNvSpPr txBox="1">
            <a:spLocks noChangeArrowheads="1"/>
          </p:cNvSpPr>
          <p:nvPr/>
        </p:nvSpPr>
        <p:spPr bwMode="auto">
          <a:xfrm>
            <a:off x="760020" y="4689280"/>
            <a:ext cx="1257681" cy="875048"/>
          </a:xfrm>
          <a:custGeom>
            <a:avLst/>
            <a:gdLst>
              <a:gd name="connsiteX0" fmla="*/ 0 w 1257681"/>
              <a:gd name="connsiteY0" fmla="*/ 0 h 875048"/>
              <a:gd name="connsiteX1" fmla="*/ 1257681 w 1257681"/>
              <a:gd name="connsiteY1" fmla="*/ 0 h 875048"/>
              <a:gd name="connsiteX2" fmla="*/ 1257681 w 1257681"/>
              <a:gd name="connsiteY2" fmla="*/ 875048 h 875048"/>
              <a:gd name="connsiteX3" fmla="*/ 0 w 1257681"/>
              <a:gd name="connsiteY3" fmla="*/ 875048 h 875048"/>
              <a:gd name="connsiteX4" fmla="*/ 0 w 1257681"/>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681" h="875048" fill="none" extrusionOk="0">
                <a:moveTo>
                  <a:pt x="0" y="0"/>
                </a:moveTo>
                <a:cubicBezTo>
                  <a:pt x="226706" y="-77821"/>
                  <a:pt x="1103895" y="76180"/>
                  <a:pt x="1257681" y="0"/>
                </a:cubicBezTo>
                <a:cubicBezTo>
                  <a:pt x="1219277" y="403874"/>
                  <a:pt x="1253026" y="621925"/>
                  <a:pt x="1257681" y="875048"/>
                </a:cubicBezTo>
                <a:cubicBezTo>
                  <a:pt x="804004" y="953213"/>
                  <a:pt x="362576" y="961995"/>
                  <a:pt x="0" y="875048"/>
                </a:cubicBezTo>
                <a:cubicBezTo>
                  <a:pt x="34176" y="658068"/>
                  <a:pt x="-23301" y="258717"/>
                  <a:pt x="0" y="0"/>
                </a:cubicBezTo>
                <a:close/>
              </a:path>
              <a:path w="1257681" h="875048" stroke="0" extrusionOk="0">
                <a:moveTo>
                  <a:pt x="0" y="0"/>
                </a:moveTo>
                <a:cubicBezTo>
                  <a:pt x="323352" y="44895"/>
                  <a:pt x="989018" y="-19140"/>
                  <a:pt x="1257681" y="0"/>
                </a:cubicBezTo>
                <a:cubicBezTo>
                  <a:pt x="1310112" y="340100"/>
                  <a:pt x="1314174" y="650955"/>
                  <a:pt x="1257681" y="875048"/>
                </a:cubicBezTo>
                <a:cubicBezTo>
                  <a:pt x="799663" y="788704"/>
                  <a:pt x="422410" y="909181"/>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2:1-10</a:t>
            </a:r>
          </a:p>
        </p:txBody>
      </p:sp>
      <p:sp>
        <p:nvSpPr>
          <p:cNvPr id="10" name="Tekstvak 2">
            <a:extLst>
              <a:ext uri="{FF2B5EF4-FFF2-40B4-BE49-F238E27FC236}">
                <a16:creationId xmlns:a16="http://schemas.microsoft.com/office/drawing/2014/main" id="{7E26F8EE-B180-4FE0-974E-7780F41A82BF}"/>
              </a:ext>
            </a:extLst>
          </p:cNvPr>
          <p:cNvSpPr txBox="1">
            <a:spLocks noChangeArrowheads="1"/>
          </p:cNvSpPr>
          <p:nvPr/>
        </p:nvSpPr>
        <p:spPr bwMode="auto">
          <a:xfrm>
            <a:off x="2204543" y="4689280"/>
            <a:ext cx="1377538" cy="875048"/>
          </a:xfrm>
          <a:custGeom>
            <a:avLst/>
            <a:gdLst>
              <a:gd name="connsiteX0" fmla="*/ 0 w 1377538"/>
              <a:gd name="connsiteY0" fmla="*/ 0 h 875048"/>
              <a:gd name="connsiteX1" fmla="*/ 1377538 w 1377538"/>
              <a:gd name="connsiteY1" fmla="*/ 0 h 875048"/>
              <a:gd name="connsiteX2" fmla="*/ 1377538 w 1377538"/>
              <a:gd name="connsiteY2" fmla="*/ 875048 h 875048"/>
              <a:gd name="connsiteX3" fmla="*/ 0 w 1377538"/>
              <a:gd name="connsiteY3" fmla="*/ 875048 h 875048"/>
              <a:gd name="connsiteX4" fmla="*/ 0 w 13775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38" h="875048" fill="none" extrusionOk="0">
                <a:moveTo>
                  <a:pt x="0" y="0"/>
                </a:moveTo>
                <a:cubicBezTo>
                  <a:pt x="350919" y="-102146"/>
                  <a:pt x="1075672" y="-100389"/>
                  <a:pt x="1377538" y="0"/>
                </a:cubicBezTo>
                <a:cubicBezTo>
                  <a:pt x="1339134" y="403874"/>
                  <a:pt x="1372883" y="621925"/>
                  <a:pt x="1377538" y="875048"/>
                </a:cubicBezTo>
                <a:cubicBezTo>
                  <a:pt x="725237" y="985305"/>
                  <a:pt x="326404" y="830886"/>
                  <a:pt x="0" y="875048"/>
                </a:cubicBezTo>
                <a:cubicBezTo>
                  <a:pt x="34176" y="658068"/>
                  <a:pt x="-23301" y="258717"/>
                  <a:pt x="0" y="0"/>
                </a:cubicBezTo>
                <a:close/>
              </a:path>
              <a:path w="1377538" h="875048" stroke="0" extrusionOk="0">
                <a:moveTo>
                  <a:pt x="0" y="0"/>
                </a:moveTo>
                <a:cubicBezTo>
                  <a:pt x="306476" y="4790"/>
                  <a:pt x="878733" y="56550"/>
                  <a:pt x="1377538" y="0"/>
                </a:cubicBezTo>
                <a:cubicBezTo>
                  <a:pt x="1429969" y="340100"/>
                  <a:pt x="1434031" y="650955"/>
                  <a:pt x="1377538" y="875048"/>
                </a:cubicBezTo>
                <a:cubicBezTo>
                  <a:pt x="873589" y="817129"/>
                  <a:pt x="222981" y="86056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4:43-52</a:t>
            </a:r>
          </a:p>
        </p:txBody>
      </p:sp>
      <p:sp>
        <p:nvSpPr>
          <p:cNvPr id="11" name="Tekstvak 2">
            <a:extLst>
              <a:ext uri="{FF2B5EF4-FFF2-40B4-BE49-F238E27FC236}">
                <a16:creationId xmlns:a16="http://schemas.microsoft.com/office/drawing/2014/main" id="{CE4887A7-528D-4AB0-AAFE-B213965CB01D}"/>
              </a:ext>
            </a:extLst>
          </p:cNvPr>
          <p:cNvSpPr txBox="1">
            <a:spLocks noChangeArrowheads="1"/>
          </p:cNvSpPr>
          <p:nvPr/>
        </p:nvSpPr>
        <p:spPr bwMode="auto">
          <a:xfrm>
            <a:off x="3769146" y="4706220"/>
            <a:ext cx="1257681" cy="875048"/>
          </a:xfrm>
          <a:custGeom>
            <a:avLst/>
            <a:gdLst>
              <a:gd name="connsiteX0" fmla="*/ 0 w 1257681"/>
              <a:gd name="connsiteY0" fmla="*/ 0 h 875048"/>
              <a:gd name="connsiteX1" fmla="*/ 1257681 w 1257681"/>
              <a:gd name="connsiteY1" fmla="*/ 0 h 875048"/>
              <a:gd name="connsiteX2" fmla="*/ 1257681 w 1257681"/>
              <a:gd name="connsiteY2" fmla="*/ 875048 h 875048"/>
              <a:gd name="connsiteX3" fmla="*/ 0 w 1257681"/>
              <a:gd name="connsiteY3" fmla="*/ 875048 h 875048"/>
              <a:gd name="connsiteX4" fmla="*/ 0 w 1257681"/>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681" h="875048" fill="none" extrusionOk="0">
                <a:moveTo>
                  <a:pt x="0" y="0"/>
                </a:moveTo>
                <a:cubicBezTo>
                  <a:pt x="226706" y="-77821"/>
                  <a:pt x="1103895" y="76180"/>
                  <a:pt x="1257681" y="0"/>
                </a:cubicBezTo>
                <a:cubicBezTo>
                  <a:pt x="1219277" y="403874"/>
                  <a:pt x="1253026" y="621925"/>
                  <a:pt x="1257681" y="875048"/>
                </a:cubicBezTo>
                <a:cubicBezTo>
                  <a:pt x="804004" y="953213"/>
                  <a:pt x="362576" y="961995"/>
                  <a:pt x="0" y="875048"/>
                </a:cubicBezTo>
                <a:cubicBezTo>
                  <a:pt x="34176" y="658068"/>
                  <a:pt x="-23301" y="258717"/>
                  <a:pt x="0" y="0"/>
                </a:cubicBezTo>
                <a:close/>
              </a:path>
              <a:path w="1257681" h="875048" stroke="0" extrusionOk="0">
                <a:moveTo>
                  <a:pt x="0" y="0"/>
                </a:moveTo>
                <a:cubicBezTo>
                  <a:pt x="323352" y="44895"/>
                  <a:pt x="989018" y="-19140"/>
                  <a:pt x="1257681" y="0"/>
                </a:cubicBezTo>
                <a:cubicBezTo>
                  <a:pt x="1310112" y="340100"/>
                  <a:pt x="1314174" y="650955"/>
                  <a:pt x="1257681" y="875048"/>
                </a:cubicBezTo>
                <a:cubicBezTo>
                  <a:pt x="799663" y="788704"/>
                  <a:pt x="422410" y="909181"/>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5:1-9</a:t>
            </a:r>
          </a:p>
        </p:txBody>
      </p:sp>
      <p:sp>
        <p:nvSpPr>
          <p:cNvPr id="12" name="Tekstvak 2">
            <a:extLst>
              <a:ext uri="{FF2B5EF4-FFF2-40B4-BE49-F238E27FC236}">
                <a16:creationId xmlns:a16="http://schemas.microsoft.com/office/drawing/2014/main" id="{061FC316-A8C5-4B03-8F23-0DC5A7669B17}"/>
              </a:ext>
            </a:extLst>
          </p:cNvPr>
          <p:cNvSpPr txBox="1">
            <a:spLocks noChangeArrowheads="1"/>
          </p:cNvSpPr>
          <p:nvPr/>
        </p:nvSpPr>
        <p:spPr bwMode="auto">
          <a:xfrm>
            <a:off x="5213892" y="4706220"/>
            <a:ext cx="1480458" cy="875048"/>
          </a:xfrm>
          <a:custGeom>
            <a:avLst/>
            <a:gdLst>
              <a:gd name="connsiteX0" fmla="*/ 0 w 1480458"/>
              <a:gd name="connsiteY0" fmla="*/ 0 h 875048"/>
              <a:gd name="connsiteX1" fmla="*/ 1480458 w 1480458"/>
              <a:gd name="connsiteY1" fmla="*/ 0 h 875048"/>
              <a:gd name="connsiteX2" fmla="*/ 1480458 w 1480458"/>
              <a:gd name="connsiteY2" fmla="*/ 875048 h 875048"/>
              <a:gd name="connsiteX3" fmla="*/ 0 w 1480458"/>
              <a:gd name="connsiteY3" fmla="*/ 875048 h 875048"/>
              <a:gd name="connsiteX4" fmla="*/ 0 w 148045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8" h="875048" fill="none" extrusionOk="0">
                <a:moveTo>
                  <a:pt x="0" y="0"/>
                </a:moveTo>
                <a:cubicBezTo>
                  <a:pt x="462255" y="113668"/>
                  <a:pt x="949204" y="44826"/>
                  <a:pt x="1480458" y="0"/>
                </a:cubicBezTo>
                <a:cubicBezTo>
                  <a:pt x="1442054" y="403874"/>
                  <a:pt x="1475803" y="621925"/>
                  <a:pt x="1480458" y="875048"/>
                </a:cubicBezTo>
                <a:cubicBezTo>
                  <a:pt x="1014929" y="933074"/>
                  <a:pt x="720314" y="829630"/>
                  <a:pt x="0" y="875048"/>
                </a:cubicBezTo>
                <a:cubicBezTo>
                  <a:pt x="34176" y="658068"/>
                  <a:pt x="-23301" y="258717"/>
                  <a:pt x="0" y="0"/>
                </a:cubicBezTo>
                <a:close/>
              </a:path>
              <a:path w="1480458" h="875048" stroke="0" extrusionOk="0">
                <a:moveTo>
                  <a:pt x="0" y="0"/>
                </a:moveTo>
                <a:cubicBezTo>
                  <a:pt x="326250" y="71733"/>
                  <a:pt x="1186426" y="119711"/>
                  <a:pt x="1480458" y="0"/>
                </a:cubicBezTo>
                <a:cubicBezTo>
                  <a:pt x="1532889" y="340100"/>
                  <a:pt x="1536951" y="650955"/>
                  <a:pt x="1480458" y="875048"/>
                </a:cubicBezTo>
                <a:cubicBezTo>
                  <a:pt x="1292621" y="827769"/>
                  <a:pt x="148404" y="880217"/>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6:1-13</a:t>
            </a:r>
          </a:p>
        </p:txBody>
      </p:sp>
      <p:sp>
        <p:nvSpPr>
          <p:cNvPr id="13" name="Tekstvak 2">
            <a:extLst>
              <a:ext uri="{FF2B5EF4-FFF2-40B4-BE49-F238E27FC236}">
                <a16:creationId xmlns:a16="http://schemas.microsoft.com/office/drawing/2014/main" id="{1511BABF-B2B1-4E4E-BAC9-951FF3EC5903}"/>
              </a:ext>
            </a:extLst>
          </p:cNvPr>
          <p:cNvSpPr txBox="1">
            <a:spLocks noChangeArrowheads="1"/>
          </p:cNvSpPr>
          <p:nvPr/>
        </p:nvSpPr>
        <p:spPr bwMode="auto">
          <a:xfrm>
            <a:off x="6881415" y="4718095"/>
            <a:ext cx="1412372" cy="875048"/>
          </a:xfrm>
          <a:custGeom>
            <a:avLst/>
            <a:gdLst>
              <a:gd name="connsiteX0" fmla="*/ 0 w 1412372"/>
              <a:gd name="connsiteY0" fmla="*/ 0 h 875048"/>
              <a:gd name="connsiteX1" fmla="*/ 1412372 w 1412372"/>
              <a:gd name="connsiteY1" fmla="*/ 0 h 875048"/>
              <a:gd name="connsiteX2" fmla="*/ 1412372 w 1412372"/>
              <a:gd name="connsiteY2" fmla="*/ 875048 h 875048"/>
              <a:gd name="connsiteX3" fmla="*/ 0 w 1412372"/>
              <a:gd name="connsiteY3" fmla="*/ 875048 h 875048"/>
              <a:gd name="connsiteX4" fmla="*/ 0 w 141237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72" h="875048" fill="none" extrusionOk="0">
                <a:moveTo>
                  <a:pt x="0" y="0"/>
                </a:moveTo>
                <a:cubicBezTo>
                  <a:pt x="304091" y="-60770"/>
                  <a:pt x="1027939" y="-55681"/>
                  <a:pt x="1412372" y="0"/>
                </a:cubicBezTo>
                <a:cubicBezTo>
                  <a:pt x="1373968" y="403874"/>
                  <a:pt x="1407717" y="621925"/>
                  <a:pt x="1412372" y="875048"/>
                </a:cubicBezTo>
                <a:cubicBezTo>
                  <a:pt x="879841" y="991676"/>
                  <a:pt x="304016" y="965715"/>
                  <a:pt x="0" y="875048"/>
                </a:cubicBezTo>
                <a:cubicBezTo>
                  <a:pt x="34176" y="658068"/>
                  <a:pt x="-23301" y="258717"/>
                  <a:pt x="0" y="0"/>
                </a:cubicBezTo>
                <a:close/>
              </a:path>
              <a:path w="1412372" h="875048" stroke="0" extrusionOk="0">
                <a:moveTo>
                  <a:pt x="0" y="0"/>
                </a:moveTo>
                <a:cubicBezTo>
                  <a:pt x="368250" y="-85092"/>
                  <a:pt x="843282" y="-66130"/>
                  <a:pt x="1412372" y="0"/>
                </a:cubicBezTo>
                <a:cubicBezTo>
                  <a:pt x="1464803" y="340100"/>
                  <a:pt x="1468865" y="650955"/>
                  <a:pt x="1412372" y="875048"/>
                </a:cubicBezTo>
                <a:cubicBezTo>
                  <a:pt x="992064" y="940817"/>
                  <a:pt x="529701" y="894224"/>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6:16-21</a:t>
            </a:r>
          </a:p>
        </p:txBody>
      </p:sp>
      <p:sp>
        <p:nvSpPr>
          <p:cNvPr id="14" name="Tekstvak 2">
            <a:extLst>
              <a:ext uri="{FF2B5EF4-FFF2-40B4-BE49-F238E27FC236}">
                <a16:creationId xmlns:a16="http://schemas.microsoft.com/office/drawing/2014/main" id="{48CEE7F3-00F8-4DF4-84C2-C050DD126B45}"/>
              </a:ext>
            </a:extLst>
          </p:cNvPr>
          <p:cNvSpPr txBox="1">
            <a:spLocks noChangeArrowheads="1"/>
          </p:cNvSpPr>
          <p:nvPr/>
        </p:nvSpPr>
        <p:spPr bwMode="auto">
          <a:xfrm>
            <a:off x="8480852" y="4718095"/>
            <a:ext cx="1312702" cy="875048"/>
          </a:xfrm>
          <a:custGeom>
            <a:avLst/>
            <a:gdLst>
              <a:gd name="connsiteX0" fmla="*/ 0 w 1312702"/>
              <a:gd name="connsiteY0" fmla="*/ 0 h 875048"/>
              <a:gd name="connsiteX1" fmla="*/ 1312702 w 1312702"/>
              <a:gd name="connsiteY1" fmla="*/ 0 h 875048"/>
              <a:gd name="connsiteX2" fmla="*/ 1312702 w 1312702"/>
              <a:gd name="connsiteY2" fmla="*/ 875048 h 875048"/>
              <a:gd name="connsiteX3" fmla="*/ 0 w 1312702"/>
              <a:gd name="connsiteY3" fmla="*/ 875048 h 875048"/>
              <a:gd name="connsiteX4" fmla="*/ 0 w 131270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702" h="875048" fill="none" extrusionOk="0">
                <a:moveTo>
                  <a:pt x="0" y="0"/>
                </a:moveTo>
                <a:cubicBezTo>
                  <a:pt x="524324" y="71914"/>
                  <a:pt x="813293" y="-27115"/>
                  <a:pt x="1312702" y="0"/>
                </a:cubicBezTo>
                <a:cubicBezTo>
                  <a:pt x="1274298" y="403874"/>
                  <a:pt x="1308047" y="621925"/>
                  <a:pt x="1312702" y="875048"/>
                </a:cubicBezTo>
                <a:cubicBezTo>
                  <a:pt x="748998" y="987939"/>
                  <a:pt x="238022" y="891087"/>
                  <a:pt x="0" y="875048"/>
                </a:cubicBezTo>
                <a:cubicBezTo>
                  <a:pt x="34176" y="658068"/>
                  <a:pt x="-23301" y="258717"/>
                  <a:pt x="0" y="0"/>
                </a:cubicBezTo>
                <a:close/>
              </a:path>
              <a:path w="1312702" h="875048" stroke="0" extrusionOk="0">
                <a:moveTo>
                  <a:pt x="0" y="0"/>
                </a:moveTo>
                <a:cubicBezTo>
                  <a:pt x="196973" y="72572"/>
                  <a:pt x="1025485" y="94814"/>
                  <a:pt x="1312702" y="0"/>
                </a:cubicBezTo>
                <a:cubicBezTo>
                  <a:pt x="1365133" y="340100"/>
                  <a:pt x="1369195" y="650955"/>
                  <a:pt x="1312702" y="875048"/>
                </a:cubicBezTo>
                <a:cubicBezTo>
                  <a:pt x="1111075" y="806883"/>
                  <a:pt x="516072" y="958425"/>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9:1-7</a:t>
            </a:r>
          </a:p>
        </p:txBody>
      </p:sp>
      <p:sp>
        <p:nvSpPr>
          <p:cNvPr id="16" name="Tekstvak 2">
            <a:extLst>
              <a:ext uri="{FF2B5EF4-FFF2-40B4-BE49-F238E27FC236}">
                <a16:creationId xmlns:a16="http://schemas.microsoft.com/office/drawing/2014/main" id="{8A189D7D-62DB-4FB9-8083-8D145B1AF60A}"/>
              </a:ext>
            </a:extLst>
          </p:cNvPr>
          <p:cNvSpPr txBox="1">
            <a:spLocks noChangeArrowheads="1"/>
          </p:cNvSpPr>
          <p:nvPr/>
        </p:nvSpPr>
        <p:spPr bwMode="auto">
          <a:xfrm>
            <a:off x="9980619" y="4725137"/>
            <a:ext cx="1377538" cy="875048"/>
          </a:xfrm>
          <a:custGeom>
            <a:avLst/>
            <a:gdLst>
              <a:gd name="connsiteX0" fmla="*/ 0 w 1377538"/>
              <a:gd name="connsiteY0" fmla="*/ 0 h 875048"/>
              <a:gd name="connsiteX1" fmla="*/ 1377538 w 1377538"/>
              <a:gd name="connsiteY1" fmla="*/ 0 h 875048"/>
              <a:gd name="connsiteX2" fmla="*/ 1377538 w 1377538"/>
              <a:gd name="connsiteY2" fmla="*/ 875048 h 875048"/>
              <a:gd name="connsiteX3" fmla="*/ 0 w 1377538"/>
              <a:gd name="connsiteY3" fmla="*/ 875048 h 875048"/>
              <a:gd name="connsiteX4" fmla="*/ 0 w 13775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38" h="875048" fill="none" extrusionOk="0">
                <a:moveTo>
                  <a:pt x="0" y="0"/>
                </a:moveTo>
                <a:cubicBezTo>
                  <a:pt x="350919" y="-102146"/>
                  <a:pt x="1075672" y="-100389"/>
                  <a:pt x="1377538" y="0"/>
                </a:cubicBezTo>
                <a:cubicBezTo>
                  <a:pt x="1339134" y="403874"/>
                  <a:pt x="1372883" y="621925"/>
                  <a:pt x="1377538" y="875048"/>
                </a:cubicBezTo>
                <a:cubicBezTo>
                  <a:pt x="725237" y="985305"/>
                  <a:pt x="326404" y="830886"/>
                  <a:pt x="0" y="875048"/>
                </a:cubicBezTo>
                <a:cubicBezTo>
                  <a:pt x="34176" y="658068"/>
                  <a:pt x="-23301" y="258717"/>
                  <a:pt x="0" y="0"/>
                </a:cubicBezTo>
                <a:close/>
              </a:path>
              <a:path w="1377538" h="875048" stroke="0" extrusionOk="0">
                <a:moveTo>
                  <a:pt x="0" y="0"/>
                </a:moveTo>
                <a:cubicBezTo>
                  <a:pt x="306476" y="4790"/>
                  <a:pt x="878733" y="56550"/>
                  <a:pt x="1377538" y="0"/>
                </a:cubicBezTo>
                <a:cubicBezTo>
                  <a:pt x="1429969" y="340100"/>
                  <a:pt x="1434031" y="650955"/>
                  <a:pt x="1377538" y="875048"/>
                </a:cubicBezTo>
                <a:cubicBezTo>
                  <a:pt x="873589" y="817129"/>
                  <a:pt x="222981" y="86056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11:38-44</a:t>
            </a:r>
          </a:p>
        </p:txBody>
      </p:sp>
      <p:pic>
        <p:nvPicPr>
          <p:cNvPr id="18" name="Picture 2">
            <a:extLst>
              <a:ext uri="{FF2B5EF4-FFF2-40B4-BE49-F238E27FC236}">
                <a16:creationId xmlns:a16="http://schemas.microsoft.com/office/drawing/2014/main" id="{8A5C8152-11CB-4A0D-A24C-356082E675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5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3</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2518575"/>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De Heere Jezus doet tekenen om een </a:t>
            </a:r>
            <a:r>
              <a:rPr lang="nl-NL" sz="2400" b="1" dirty="0">
                <a:solidFill>
                  <a:schemeClr val="accent1"/>
                </a:solidFill>
                <a:latin typeface="+mj-lt"/>
              </a:rPr>
              <a:t>extra streep </a:t>
            </a:r>
            <a:r>
              <a:rPr lang="nl-NL" sz="2400" dirty="0">
                <a:latin typeface="Advent Pro Light" panose="02000506040000020004" pitchFamily="2" charset="0"/>
              </a:rPr>
              <a:t>te zetten onder de woorden die Hij spreekt.</a:t>
            </a:r>
          </a:p>
          <a:p>
            <a:pPr>
              <a:lnSpc>
                <a:spcPct val="150000"/>
              </a:lnSpc>
            </a:pPr>
            <a:endParaRPr lang="nl-NL" sz="1050" b="1" dirty="0">
              <a:solidFill>
                <a:schemeClr val="accent1"/>
              </a:solidFill>
              <a:latin typeface="Advent Pro Light" panose="02000506040000020004" pitchFamily="2" charset="0"/>
            </a:endParaRPr>
          </a:p>
          <a:p>
            <a:pPr marL="914400" lvl="1" indent="-457200">
              <a:lnSpc>
                <a:spcPct val="150000"/>
              </a:lnSpc>
              <a:buFont typeface="+mj-lt"/>
              <a:buAutoNum type="alphaLcPeriod" startAt="2"/>
            </a:pPr>
            <a:r>
              <a:rPr lang="nl-NL" sz="2400" dirty="0">
                <a:latin typeface="Advent Pro Light" panose="02000506040000020004" pitchFamily="2" charset="0"/>
              </a:rPr>
              <a:t>Schrijf aan de rechterkant van het schema de </a:t>
            </a:r>
            <a:r>
              <a:rPr lang="nl-NL" sz="2400" b="1" dirty="0">
                <a:solidFill>
                  <a:schemeClr val="accent1"/>
                </a:solidFill>
                <a:latin typeface="+mj-lt"/>
              </a:rPr>
              <a:t>reactie</a:t>
            </a:r>
            <a:r>
              <a:rPr lang="nl-NL" sz="2400" dirty="0">
                <a:latin typeface="Advent Pro Light" panose="02000506040000020004" pitchFamily="2" charset="0"/>
              </a:rPr>
              <a:t> op van de </a:t>
            </a:r>
            <a:r>
              <a:rPr lang="nl-NL" sz="2400" b="1" dirty="0">
                <a:solidFill>
                  <a:schemeClr val="accent1"/>
                </a:solidFill>
                <a:latin typeface="+mj-lt"/>
              </a:rPr>
              <a:t>omstanders, die het wonder zien óf ervan horen</a:t>
            </a:r>
            <a:r>
              <a:rPr lang="nl-NL" sz="2400" dirty="0">
                <a:latin typeface="Advent Pro Light" panose="02000506040000020004" pitchFamily="2" charset="0"/>
              </a:rPr>
              <a:t>. Je leest hun reactie in de onderstaande verzen.</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
        <p:nvSpPr>
          <p:cNvPr id="8" name="Tekstvak 2">
            <a:extLst>
              <a:ext uri="{FF2B5EF4-FFF2-40B4-BE49-F238E27FC236}">
                <a16:creationId xmlns:a16="http://schemas.microsoft.com/office/drawing/2014/main" id="{5921C3F7-A56C-458F-90D5-F90207D44397}"/>
              </a:ext>
            </a:extLst>
          </p:cNvPr>
          <p:cNvSpPr txBox="1">
            <a:spLocks noChangeArrowheads="1"/>
          </p:cNvSpPr>
          <p:nvPr/>
        </p:nvSpPr>
        <p:spPr bwMode="auto">
          <a:xfrm>
            <a:off x="522512" y="4653654"/>
            <a:ext cx="1257681" cy="875048"/>
          </a:xfrm>
          <a:custGeom>
            <a:avLst/>
            <a:gdLst>
              <a:gd name="connsiteX0" fmla="*/ 0 w 1257681"/>
              <a:gd name="connsiteY0" fmla="*/ 0 h 875048"/>
              <a:gd name="connsiteX1" fmla="*/ 1257681 w 1257681"/>
              <a:gd name="connsiteY1" fmla="*/ 0 h 875048"/>
              <a:gd name="connsiteX2" fmla="*/ 1257681 w 1257681"/>
              <a:gd name="connsiteY2" fmla="*/ 875048 h 875048"/>
              <a:gd name="connsiteX3" fmla="*/ 0 w 1257681"/>
              <a:gd name="connsiteY3" fmla="*/ 875048 h 875048"/>
              <a:gd name="connsiteX4" fmla="*/ 0 w 1257681"/>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681" h="875048" fill="none" extrusionOk="0">
                <a:moveTo>
                  <a:pt x="0" y="0"/>
                </a:moveTo>
                <a:cubicBezTo>
                  <a:pt x="226706" y="-77821"/>
                  <a:pt x="1103895" y="76180"/>
                  <a:pt x="1257681" y="0"/>
                </a:cubicBezTo>
                <a:cubicBezTo>
                  <a:pt x="1219277" y="403874"/>
                  <a:pt x="1253026" y="621925"/>
                  <a:pt x="1257681" y="875048"/>
                </a:cubicBezTo>
                <a:cubicBezTo>
                  <a:pt x="804004" y="953213"/>
                  <a:pt x="362576" y="961995"/>
                  <a:pt x="0" y="875048"/>
                </a:cubicBezTo>
                <a:cubicBezTo>
                  <a:pt x="34176" y="658068"/>
                  <a:pt x="-23301" y="258717"/>
                  <a:pt x="0" y="0"/>
                </a:cubicBezTo>
                <a:close/>
              </a:path>
              <a:path w="1257681" h="875048" stroke="0" extrusionOk="0">
                <a:moveTo>
                  <a:pt x="0" y="0"/>
                </a:moveTo>
                <a:cubicBezTo>
                  <a:pt x="323352" y="44895"/>
                  <a:pt x="989018" y="-19140"/>
                  <a:pt x="1257681" y="0"/>
                </a:cubicBezTo>
                <a:cubicBezTo>
                  <a:pt x="1310112" y="340100"/>
                  <a:pt x="1314174" y="650955"/>
                  <a:pt x="1257681" y="875048"/>
                </a:cubicBezTo>
                <a:cubicBezTo>
                  <a:pt x="799663" y="788704"/>
                  <a:pt x="422410" y="909181"/>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2 vers 11	</a:t>
            </a:r>
          </a:p>
        </p:txBody>
      </p:sp>
      <p:sp>
        <p:nvSpPr>
          <p:cNvPr id="10" name="Tekstvak 2">
            <a:extLst>
              <a:ext uri="{FF2B5EF4-FFF2-40B4-BE49-F238E27FC236}">
                <a16:creationId xmlns:a16="http://schemas.microsoft.com/office/drawing/2014/main" id="{7E26F8EE-B180-4FE0-974E-7780F41A82BF}"/>
              </a:ext>
            </a:extLst>
          </p:cNvPr>
          <p:cNvSpPr txBox="1">
            <a:spLocks noChangeArrowheads="1"/>
          </p:cNvSpPr>
          <p:nvPr/>
        </p:nvSpPr>
        <p:spPr bwMode="auto">
          <a:xfrm>
            <a:off x="1964088" y="4689511"/>
            <a:ext cx="1377538" cy="875048"/>
          </a:xfrm>
          <a:custGeom>
            <a:avLst/>
            <a:gdLst>
              <a:gd name="connsiteX0" fmla="*/ 0 w 1377538"/>
              <a:gd name="connsiteY0" fmla="*/ 0 h 875048"/>
              <a:gd name="connsiteX1" fmla="*/ 1377538 w 1377538"/>
              <a:gd name="connsiteY1" fmla="*/ 0 h 875048"/>
              <a:gd name="connsiteX2" fmla="*/ 1377538 w 1377538"/>
              <a:gd name="connsiteY2" fmla="*/ 875048 h 875048"/>
              <a:gd name="connsiteX3" fmla="*/ 0 w 1377538"/>
              <a:gd name="connsiteY3" fmla="*/ 875048 h 875048"/>
              <a:gd name="connsiteX4" fmla="*/ 0 w 13775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38" h="875048" fill="none" extrusionOk="0">
                <a:moveTo>
                  <a:pt x="0" y="0"/>
                </a:moveTo>
                <a:cubicBezTo>
                  <a:pt x="350919" y="-102146"/>
                  <a:pt x="1075672" y="-100389"/>
                  <a:pt x="1377538" y="0"/>
                </a:cubicBezTo>
                <a:cubicBezTo>
                  <a:pt x="1339134" y="403874"/>
                  <a:pt x="1372883" y="621925"/>
                  <a:pt x="1377538" y="875048"/>
                </a:cubicBezTo>
                <a:cubicBezTo>
                  <a:pt x="725237" y="985305"/>
                  <a:pt x="326404" y="830886"/>
                  <a:pt x="0" y="875048"/>
                </a:cubicBezTo>
                <a:cubicBezTo>
                  <a:pt x="34176" y="658068"/>
                  <a:pt x="-23301" y="258717"/>
                  <a:pt x="0" y="0"/>
                </a:cubicBezTo>
                <a:close/>
              </a:path>
              <a:path w="1377538" h="875048" stroke="0" extrusionOk="0">
                <a:moveTo>
                  <a:pt x="0" y="0"/>
                </a:moveTo>
                <a:cubicBezTo>
                  <a:pt x="306476" y="4790"/>
                  <a:pt x="878733" y="56550"/>
                  <a:pt x="1377538" y="0"/>
                </a:cubicBezTo>
                <a:cubicBezTo>
                  <a:pt x="1429969" y="340100"/>
                  <a:pt x="1434031" y="650955"/>
                  <a:pt x="1377538" y="875048"/>
                </a:cubicBezTo>
                <a:cubicBezTo>
                  <a:pt x="873589" y="817129"/>
                  <a:pt x="222981" y="86056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4 vers 53</a:t>
            </a:r>
          </a:p>
        </p:txBody>
      </p:sp>
      <p:sp>
        <p:nvSpPr>
          <p:cNvPr id="11" name="Tekstvak 2">
            <a:extLst>
              <a:ext uri="{FF2B5EF4-FFF2-40B4-BE49-F238E27FC236}">
                <a16:creationId xmlns:a16="http://schemas.microsoft.com/office/drawing/2014/main" id="{CE4887A7-528D-4AB0-AAFE-B213965CB01D}"/>
              </a:ext>
            </a:extLst>
          </p:cNvPr>
          <p:cNvSpPr txBox="1">
            <a:spLocks noChangeArrowheads="1"/>
          </p:cNvSpPr>
          <p:nvPr/>
        </p:nvSpPr>
        <p:spPr bwMode="auto">
          <a:xfrm>
            <a:off x="3525521" y="4670594"/>
            <a:ext cx="1564380" cy="875048"/>
          </a:xfrm>
          <a:custGeom>
            <a:avLst/>
            <a:gdLst>
              <a:gd name="connsiteX0" fmla="*/ 0 w 1564380"/>
              <a:gd name="connsiteY0" fmla="*/ 0 h 875048"/>
              <a:gd name="connsiteX1" fmla="*/ 1564380 w 1564380"/>
              <a:gd name="connsiteY1" fmla="*/ 0 h 875048"/>
              <a:gd name="connsiteX2" fmla="*/ 1564380 w 1564380"/>
              <a:gd name="connsiteY2" fmla="*/ 875048 h 875048"/>
              <a:gd name="connsiteX3" fmla="*/ 0 w 1564380"/>
              <a:gd name="connsiteY3" fmla="*/ 875048 h 875048"/>
              <a:gd name="connsiteX4" fmla="*/ 0 w 1564380"/>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80" h="875048" fill="none" extrusionOk="0">
                <a:moveTo>
                  <a:pt x="0" y="0"/>
                </a:moveTo>
                <a:cubicBezTo>
                  <a:pt x="673287" y="57206"/>
                  <a:pt x="813721" y="134143"/>
                  <a:pt x="1564380" y="0"/>
                </a:cubicBezTo>
                <a:cubicBezTo>
                  <a:pt x="1525976" y="403874"/>
                  <a:pt x="1559725" y="621925"/>
                  <a:pt x="1564380" y="875048"/>
                </a:cubicBezTo>
                <a:cubicBezTo>
                  <a:pt x="1207018" y="831832"/>
                  <a:pt x="235388" y="923170"/>
                  <a:pt x="0" y="875048"/>
                </a:cubicBezTo>
                <a:cubicBezTo>
                  <a:pt x="34176" y="658068"/>
                  <a:pt x="-23301" y="258717"/>
                  <a:pt x="0" y="0"/>
                </a:cubicBezTo>
                <a:close/>
              </a:path>
              <a:path w="1564380" h="875048" stroke="0" extrusionOk="0">
                <a:moveTo>
                  <a:pt x="0" y="0"/>
                </a:moveTo>
                <a:cubicBezTo>
                  <a:pt x="406053" y="70168"/>
                  <a:pt x="868139" y="-93073"/>
                  <a:pt x="1564380" y="0"/>
                </a:cubicBezTo>
                <a:cubicBezTo>
                  <a:pt x="1616811" y="340100"/>
                  <a:pt x="1620873" y="650955"/>
                  <a:pt x="1564380" y="875048"/>
                </a:cubicBezTo>
                <a:cubicBezTo>
                  <a:pt x="1062975" y="766258"/>
                  <a:pt x="361857" y="939443"/>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a:t>
            </a:r>
          </a:p>
          <a:p>
            <a:pPr algn="ctr">
              <a:lnSpc>
                <a:spcPct val="110000"/>
              </a:lnSpc>
              <a:spcAft>
                <a:spcPts val="0"/>
              </a:spcAft>
            </a:pPr>
            <a:r>
              <a:rPr lang="nl-NL" sz="2400" dirty="0">
                <a:latin typeface="Advent Pro Light" panose="02000506040000020004" pitchFamily="2" charset="0"/>
              </a:rPr>
              <a:t>5 vers 16-18</a:t>
            </a:r>
          </a:p>
        </p:txBody>
      </p:sp>
      <p:sp>
        <p:nvSpPr>
          <p:cNvPr id="12" name="Tekstvak 2">
            <a:extLst>
              <a:ext uri="{FF2B5EF4-FFF2-40B4-BE49-F238E27FC236}">
                <a16:creationId xmlns:a16="http://schemas.microsoft.com/office/drawing/2014/main" id="{061FC316-A8C5-4B03-8F23-0DC5A7669B17}"/>
              </a:ext>
            </a:extLst>
          </p:cNvPr>
          <p:cNvSpPr txBox="1">
            <a:spLocks noChangeArrowheads="1"/>
          </p:cNvSpPr>
          <p:nvPr/>
        </p:nvSpPr>
        <p:spPr bwMode="auto">
          <a:xfrm>
            <a:off x="5273796" y="4670594"/>
            <a:ext cx="1564381" cy="875048"/>
          </a:xfrm>
          <a:custGeom>
            <a:avLst/>
            <a:gdLst>
              <a:gd name="connsiteX0" fmla="*/ 0 w 1564381"/>
              <a:gd name="connsiteY0" fmla="*/ 0 h 875048"/>
              <a:gd name="connsiteX1" fmla="*/ 1564381 w 1564381"/>
              <a:gd name="connsiteY1" fmla="*/ 0 h 875048"/>
              <a:gd name="connsiteX2" fmla="*/ 1564381 w 1564381"/>
              <a:gd name="connsiteY2" fmla="*/ 875048 h 875048"/>
              <a:gd name="connsiteX3" fmla="*/ 0 w 1564381"/>
              <a:gd name="connsiteY3" fmla="*/ 875048 h 875048"/>
              <a:gd name="connsiteX4" fmla="*/ 0 w 1564381"/>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81" h="875048" fill="none" extrusionOk="0">
                <a:moveTo>
                  <a:pt x="0" y="0"/>
                </a:moveTo>
                <a:cubicBezTo>
                  <a:pt x="672386" y="57053"/>
                  <a:pt x="811906" y="132512"/>
                  <a:pt x="1564381" y="0"/>
                </a:cubicBezTo>
                <a:cubicBezTo>
                  <a:pt x="1525977" y="403874"/>
                  <a:pt x="1559726" y="621925"/>
                  <a:pt x="1564381" y="875048"/>
                </a:cubicBezTo>
                <a:cubicBezTo>
                  <a:pt x="1209250" y="834146"/>
                  <a:pt x="236744" y="924858"/>
                  <a:pt x="0" y="875048"/>
                </a:cubicBezTo>
                <a:cubicBezTo>
                  <a:pt x="34176" y="658068"/>
                  <a:pt x="-23301" y="258717"/>
                  <a:pt x="0" y="0"/>
                </a:cubicBezTo>
                <a:close/>
              </a:path>
              <a:path w="1564381" h="875048" stroke="0" extrusionOk="0">
                <a:moveTo>
                  <a:pt x="0" y="0"/>
                </a:moveTo>
                <a:cubicBezTo>
                  <a:pt x="405997" y="68739"/>
                  <a:pt x="867295" y="-93558"/>
                  <a:pt x="1564381" y="0"/>
                </a:cubicBezTo>
                <a:cubicBezTo>
                  <a:pt x="1616812" y="340100"/>
                  <a:pt x="1620874" y="650955"/>
                  <a:pt x="1564381" y="875048"/>
                </a:cubicBezTo>
                <a:cubicBezTo>
                  <a:pt x="1063678" y="768896"/>
                  <a:pt x="363807" y="940234"/>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a:t>
            </a:r>
          </a:p>
          <a:p>
            <a:pPr algn="ctr">
              <a:lnSpc>
                <a:spcPct val="110000"/>
              </a:lnSpc>
              <a:spcAft>
                <a:spcPts val="0"/>
              </a:spcAft>
            </a:pPr>
            <a:r>
              <a:rPr lang="nl-NL" sz="2400" dirty="0">
                <a:latin typeface="Advent Pro Light" panose="02000506040000020004" pitchFamily="2" charset="0"/>
              </a:rPr>
              <a:t>6 vers 14-15</a:t>
            </a:r>
          </a:p>
        </p:txBody>
      </p:sp>
      <p:sp>
        <p:nvSpPr>
          <p:cNvPr id="13" name="Tekstvak 2">
            <a:extLst>
              <a:ext uri="{FF2B5EF4-FFF2-40B4-BE49-F238E27FC236}">
                <a16:creationId xmlns:a16="http://schemas.microsoft.com/office/drawing/2014/main" id="{1511BABF-B2B1-4E4E-BAC9-951FF3EC5903}"/>
              </a:ext>
            </a:extLst>
          </p:cNvPr>
          <p:cNvSpPr txBox="1">
            <a:spLocks noChangeArrowheads="1"/>
          </p:cNvSpPr>
          <p:nvPr/>
        </p:nvSpPr>
        <p:spPr bwMode="auto">
          <a:xfrm>
            <a:off x="7022072" y="4689511"/>
            <a:ext cx="1412372" cy="1281313"/>
          </a:xfrm>
          <a:custGeom>
            <a:avLst/>
            <a:gdLst>
              <a:gd name="connsiteX0" fmla="*/ 0 w 1412372"/>
              <a:gd name="connsiteY0" fmla="*/ 0 h 1281313"/>
              <a:gd name="connsiteX1" fmla="*/ 1412372 w 1412372"/>
              <a:gd name="connsiteY1" fmla="*/ 0 h 1281313"/>
              <a:gd name="connsiteX2" fmla="*/ 1412372 w 1412372"/>
              <a:gd name="connsiteY2" fmla="*/ 1281313 h 1281313"/>
              <a:gd name="connsiteX3" fmla="*/ 0 w 1412372"/>
              <a:gd name="connsiteY3" fmla="*/ 1281313 h 1281313"/>
              <a:gd name="connsiteX4" fmla="*/ 0 w 1412372"/>
              <a:gd name="connsiteY4" fmla="*/ 0 h 1281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72" h="1281313" fill="none" extrusionOk="0">
                <a:moveTo>
                  <a:pt x="0" y="0"/>
                </a:moveTo>
                <a:cubicBezTo>
                  <a:pt x="304091" y="-60770"/>
                  <a:pt x="1027939" y="-55681"/>
                  <a:pt x="1412372" y="0"/>
                </a:cubicBezTo>
                <a:cubicBezTo>
                  <a:pt x="1473157" y="338663"/>
                  <a:pt x="1314223" y="1084505"/>
                  <a:pt x="1412372" y="1281313"/>
                </a:cubicBezTo>
                <a:cubicBezTo>
                  <a:pt x="879841" y="1397941"/>
                  <a:pt x="304016" y="1371980"/>
                  <a:pt x="0" y="1281313"/>
                </a:cubicBezTo>
                <a:cubicBezTo>
                  <a:pt x="7663" y="1099427"/>
                  <a:pt x="4416" y="411394"/>
                  <a:pt x="0" y="0"/>
                </a:cubicBezTo>
                <a:close/>
              </a:path>
              <a:path w="1412372" h="1281313" stroke="0" extrusionOk="0">
                <a:moveTo>
                  <a:pt x="0" y="0"/>
                </a:moveTo>
                <a:cubicBezTo>
                  <a:pt x="368250" y="-85092"/>
                  <a:pt x="843282" y="-66130"/>
                  <a:pt x="1412372" y="0"/>
                </a:cubicBezTo>
                <a:cubicBezTo>
                  <a:pt x="1417490" y="431720"/>
                  <a:pt x="1512570" y="669093"/>
                  <a:pt x="1412372" y="1281313"/>
                </a:cubicBezTo>
                <a:cubicBezTo>
                  <a:pt x="992064" y="1347082"/>
                  <a:pt x="529701" y="1300489"/>
                  <a:pt x="0" y="1281313"/>
                </a:cubicBezTo>
                <a:cubicBezTo>
                  <a:pt x="43645" y="1099073"/>
                  <a:pt x="-45156" y="56352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9 vers 16, 35-38</a:t>
            </a:r>
          </a:p>
        </p:txBody>
      </p:sp>
      <p:sp>
        <p:nvSpPr>
          <p:cNvPr id="14" name="Tekstvak 2">
            <a:extLst>
              <a:ext uri="{FF2B5EF4-FFF2-40B4-BE49-F238E27FC236}">
                <a16:creationId xmlns:a16="http://schemas.microsoft.com/office/drawing/2014/main" id="{48CEE7F3-00F8-4DF4-84C2-C050DD126B45}"/>
              </a:ext>
            </a:extLst>
          </p:cNvPr>
          <p:cNvSpPr txBox="1">
            <a:spLocks noChangeArrowheads="1"/>
          </p:cNvSpPr>
          <p:nvPr/>
        </p:nvSpPr>
        <p:spPr bwMode="auto">
          <a:xfrm>
            <a:off x="8618339" y="4702506"/>
            <a:ext cx="1312702" cy="1281313"/>
          </a:xfrm>
          <a:custGeom>
            <a:avLst/>
            <a:gdLst>
              <a:gd name="connsiteX0" fmla="*/ 0 w 1312702"/>
              <a:gd name="connsiteY0" fmla="*/ 0 h 1281313"/>
              <a:gd name="connsiteX1" fmla="*/ 1312702 w 1312702"/>
              <a:gd name="connsiteY1" fmla="*/ 0 h 1281313"/>
              <a:gd name="connsiteX2" fmla="*/ 1312702 w 1312702"/>
              <a:gd name="connsiteY2" fmla="*/ 1281313 h 1281313"/>
              <a:gd name="connsiteX3" fmla="*/ 0 w 1312702"/>
              <a:gd name="connsiteY3" fmla="*/ 1281313 h 1281313"/>
              <a:gd name="connsiteX4" fmla="*/ 0 w 1312702"/>
              <a:gd name="connsiteY4" fmla="*/ 0 h 1281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702" h="1281313" fill="none" extrusionOk="0">
                <a:moveTo>
                  <a:pt x="0" y="0"/>
                </a:moveTo>
                <a:cubicBezTo>
                  <a:pt x="524324" y="71914"/>
                  <a:pt x="813293" y="-27115"/>
                  <a:pt x="1312702" y="0"/>
                </a:cubicBezTo>
                <a:cubicBezTo>
                  <a:pt x="1373487" y="338663"/>
                  <a:pt x="1214553" y="1084505"/>
                  <a:pt x="1312702" y="1281313"/>
                </a:cubicBezTo>
                <a:cubicBezTo>
                  <a:pt x="748998" y="1394204"/>
                  <a:pt x="238022" y="1297352"/>
                  <a:pt x="0" y="1281313"/>
                </a:cubicBezTo>
                <a:cubicBezTo>
                  <a:pt x="7663" y="1099427"/>
                  <a:pt x="4416" y="411394"/>
                  <a:pt x="0" y="0"/>
                </a:cubicBezTo>
                <a:close/>
              </a:path>
              <a:path w="1312702" h="1281313" stroke="0" extrusionOk="0">
                <a:moveTo>
                  <a:pt x="0" y="0"/>
                </a:moveTo>
                <a:cubicBezTo>
                  <a:pt x="196973" y="72572"/>
                  <a:pt x="1025485" y="94814"/>
                  <a:pt x="1312702" y="0"/>
                </a:cubicBezTo>
                <a:cubicBezTo>
                  <a:pt x="1317820" y="431720"/>
                  <a:pt x="1412900" y="669093"/>
                  <a:pt x="1312702" y="1281313"/>
                </a:cubicBezTo>
                <a:cubicBezTo>
                  <a:pt x="1111075" y="1213148"/>
                  <a:pt x="516072" y="1364690"/>
                  <a:pt x="0" y="1281313"/>
                </a:cubicBezTo>
                <a:cubicBezTo>
                  <a:pt x="43645" y="1099073"/>
                  <a:pt x="-45156" y="56352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11 vers 45-46, 53 </a:t>
            </a:r>
          </a:p>
        </p:txBody>
      </p:sp>
      <p:sp>
        <p:nvSpPr>
          <p:cNvPr id="16" name="Tekstvak 2">
            <a:extLst>
              <a:ext uri="{FF2B5EF4-FFF2-40B4-BE49-F238E27FC236}">
                <a16:creationId xmlns:a16="http://schemas.microsoft.com/office/drawing/2014/main" id="{8A189D7D-62DB-4FB9-8083-8D145B1AF60A}"/>
              </a:ext>
            </a:extLst>
          </p:cNvPr>
          <p:cNvSpPr txBox="1">
            <a:spLocks noChangeArrowheads="1"/>
          </p:cNvSpPr>
          <p:nvPr/>
        </p:nvSpPr>
        <p:spPr bwMode="auto">
          <a:xfrm>
            <a:off x="10114936" y="4689511"/>
            <a:ext cx="1558238" cy="875048"/>
          </a:xfrm>
          <a:custGeom>
            <a:avLst/>
            <a:gdLst>
              <a:gd name="connsiteX0" fmla="*/ 0 w 1558238"/>
              <a:gd name="connsiteY0" fmla="*/ 0 h 875048"/>
              <a:gd name="connsiteX1" fmla="*/ 1558238 w 1558238"/>
              <a:gd name="connsiteY1" fmla="*/ 0 h 875048"/>
              <a:gd name="connsiteX2" fmla="*/ 1558238 w 1558238"/>
              <a:gd name="connsiteY2" fmla="*/ 875048 h 875048"/>
              <a:gd name="connsiteX3" fmla="*/ 0 w 1558238"/>
              <a:gd name="connsiteY3" fmla="*/ 875048 h 875048"/>
              <a:gd name="connsiteX4" fmla="*/ 0 w 15582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238" h="875048" fill="none" extrusionOk="0">
                <a:moveTo>
                  <a:pt x="0" y="0"/>
                </a:moveTo>
                <a:cubicBezTo>
                  <a:pt x="595721" y="-124447"/>
                  <a:pt x="1366030" y="54793"/>
                  <a:pt x="1558238" y="0"/>
                </a:cubicBezTo>
                <a:cubicBezTo>
                  <a:pt x="1519834" y="403874"/>
                  <a:pt x="1553583" y="621925"/>
                  <a:pt x="1558238" y="875048"/>
                </a:cubicBezTo>
                <a:cubicBezTo>
                  <a:pt x="1209976" y="926142"/>
                  <a:pt x="632369" y="938069"/>
                  <a:pt x="0" y="875048"/>
                </a:cubicBezTo>
                <a:cubicBezTo>
                  <a:pt x="34176" y="658068"/>
                  <a:pt x="-23301" y="258717"/>
                  <a:pt x="0" y="0"/>
                </a:cubicBezTo>
                <a:close/>
              </a:path>
              <a:path w="1558238" h="875048" stroke="0" extrusionOk="0">
                <a:moveTo>
                  <a:pt x="0" y="0"/>
                </a:moveTo>
                <a:cubicBezTo>
                  <a:pt x="746934" y="-128795"/>
                  <a:pt x="1062546" y="82135"/>
                  <a:pt x="1558238" y="0"/>
                </a:cubicBezTo>
                <a:cubicBezTo>
                  <a:pt x="1610669" y="340100"/>
                  <a:pt x="1614731" y="650955"/>
                  <a:pt x="1558238" y="875048"/>
                </a:cubicBezTo>
                <a:cubicBezTo>
                  <a:pt x="1108837" y="831728"/>
                  <a:pt x="226971" y="84705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12 vers 9-11</a:t>
            </a:r>
          </a:p>
        </p:txBody>
      </p:sp>
      <p:pic>
        <p:nvPicPr>
          <p:cNvPr id="18" name="Picture 2">
            <a:extLst>
              <a:ext uri="{FF2B5EF4-FFF2-40B4-BE49-F238E27FC236}">
                <a16:creationId xmlns:a16="http://schemas.microsoft.com/office/drawing/2014/main" id="{209E3EB5-E00A-4B5E-8614-B632B6E5118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Geloof en ongeloof</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1687578"/>
          </a:xfrm>
          <a:prstGeom prst="rect">
            <a:avLst/>
          </a:prstGeom>
          <a:noFill/>
        </p:spPr>
        <p:txBody>
          <a:bodyPr wrap="square" rtlCol="0">
            <a:spAutoFit/>
          </a:bodyPr>
          <a:lstStyle/>
          <a:p>
            <a:pPr marL="342900" indent="-342900">
              <a:lnSpc>
                <a:spcPct val="150000"/>
              </a:lnSpc>
              <a:buFont typeface="Advent Pro" panose="02000506040000020004" pitchFamily="2" charset="0"/>
              <a:buChar char="›"/>
            </a:pPr>
            <a:r>
              <a:rPr lang="nl-NL" sz="2400" dirty="0">
                <a:latin typeface="Advent Pro Light" panose="02000506040000020004" pitchFamily="2" charset="0"/>
              </a:rPr>
              <a:t>`</a:t>
            </a:r>
            <a:r>
              <a:rPr lang="nl-NL" sz="2400" b="1" dirty="0">
                <a:solidFill>
                  <a:schemeClr val="accent1"/>
                </a:solidFill>
                <a:latin typeface="+mj-lt"/>
              </a:rPr>
              <a:t>Geloof</a:t>
            </a:r>
            <a:r>
              <a:rPr lang="nl-NL" sz="2400" dirty="0">
                <a:latin typeface="Advent Pro Light" panose="02000506040000020004" pitchFamily="2" charset="0"/>
              </a:rPr>
              <a:t> je in de </a:t>
            </a:r>
            <a:r>
              <a:rPr lang="nl-NL" sz="2400" b="1" dirty="0">
                <a:solidFill>
                  <a:schemeClr val="accent1"/>
                </a:solidFill>
                <a:latin typeface="+mj-lt"/>
              </a:rPr>
              <a:t>Zoon van God</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Reactie van de blindgeborene: `</a:t>
            </a:r>
            <a:r>
              <a:rPr lang="nl-NL" sz="2400" b="1" dirty="0">
                <a:solidFill>
                  <a:schemeClr val="accent1"/>
                </a:solidFill>
                <a:latin typeface="+mj-lt"/>
              </a:rPr>
              <a:t>Ik geloof, Heere</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De meesten die Jezus’ tekenen zien, geloven </a:t>
            </a:r>
            <a:r>
              <a:rPr lang="nl-NL" sz="2400" b="1" dirty="0">
                <a:solidFill>
                  <a:schemeClr val="accent1"/>
                </a:solidFill>
                <a:latin typeface="+mj-lt"/>
              </a:rPr>
              <a:t>niet</a:t>
            </a:r>
            <a:r>
              <a:rPr lang="nl-NL" sz="2400" dirty="0">
                <a:latin typeface="Advent Pro Light" panose="02000506040000020004" pitchFamily="2" charset="0"/>
              </a:rPr>
              <a:t> dat Hij de Zoon van God is.</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2052" name="Picture 4">
            <a:extLst>
              <a:ext uri="{FF2B5EF4-FFF2-40B4-BE49-F238E27FC236}">
                <a16:creationId xmlns:a16="http://schemas.microsoft.com/office/drawing/2014/main" id="{B0B50378-EC4C-4D7F-BE1F-0B5BA879A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121" y="3851269"/>
            <a:ext cx="4611756" cy="2594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599C984-CCAB-4E6D-80C8-06B274CB2E8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9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36F67BAD-34E2-4C87-8B5E-BED85487A802}"/>
              </a:ext>
            </a:extLst>
          </p:cNvPr>
          <p:cNvSpPr txBox="1"/>
          <p:nvPr/>
        </p:nvSpPr>
        <p:spPr>
          <a:xfrm>
            <a:off x="653142" y="1709673"/>
            <a:ext cx="10885715" cy="3903569"/>
          </a:xfrm>
          <a:prstGeom prst="rect">
            <a:avLst/>
          </a:prstGeom>
          <a:noFill/>
        </p:spPr>
        <p:txBody>
          <a:bodyPr wrap="square" rtlCol="0">
            <a:spAutoFit/>
          </a:bodyPr>
          <a:lstStyle/>
          <a:p>
            <a:pPr marL="457200" indent="-457200">
              <a:lnSpc>
                <a:spcPct val="150000"/>
              </a:lnSpc>
              <a:buFont typeface="+mj-lt"/>
              <a:buAutoNum type="arabicPeriod" startAt="37"/>
            </a:pPr>
            <a:r>
              <a:rPr lang="nl-NL" sz="2400" dirty="0">
                <a:latin typeface="Advent Pro Light" panose="02000506040000020004" pitchFamily="2" charset="0"/>
              </a:rPr>
              <a:t>En hoewel Hij zovele tekenen voor hen gedaan had, nochtans geloofden zij in Hem niet.</a:t>
            </a:r>
          </a:p>
          <a:p>
            <a:pPr marL="457200" indent="-457200">
              <a:lnSpc>
                <a:spcPct val="150000"/>
              </a:lnSpc>
              <a:buFont typeface="+mj-lt"/>
              <a:buAutoNum type="arabicPeriod" startAt="37"/>
            </a:pPr>
            <a:r>
              <a:rPr lang="nl-NL" sz="2400" dirty="0">
                <a:latin typeface="Advent Pro Light" panose="02000506040000020004" pitchFamily="2" charset="0"/>
              </a:rPr>
              <a:t>Opdat het woord van Jesaja, den profeet, vervuld werd, dat hij gesproken heeft: </a:t>
            </a:r>
            <a:br>
              <a:rPr lang="nl-NL" sz="2400" dirty="0">
                <a:latin typeface="Advent Pro Light" panose="02000506040000020004" pitchFamily="2" charset="0"/>
              </a:rPr>
            </a:br>
            <a:r>
              <a:rPr lang="nl-NL" sz="2400" dirty="0">
                <a:latin typeface="Advent Pro Light" panose="02000506040000020004" pitchFamily="2" charset="0"/>
              </a:rPr>
              <a:t>Heere, wie heeft onze prediking geloofd, en wien is de arm des Heeren geopenbaard?</a:t>
            </a:r>
          </a:p>
          <a:p>
            <a:pPr marL="457200" indent="-457200">
              <a:lnSpc>
                <a:spcPct val="150000"/>
              </a:lnSpc>
              <a:buFont typeface="+mj-lt"/>
              <a:buAutoNum type="arabicPeriod" startAt="37"/>
            </a:pPr>
            <a:r>
              <a:rPr lang="nl-NL" sz="2400" dirty="0">
                <a:latin typeface="Advent Pro Light" panose="02000506040000020004" pitchFamily="2" charset="0"/>
              </a:rPr>
              <a:t>Daarom konden zij niet geloven, dewijl Jesaja wederom gezegd heeft:</a:t>
            </a:r>
          </a:p>
          <a:p>
            <a:pPr marL="457200" indent="-457200">
              <a:lnSpc>
                <a:spcPct val="150000"/>
              </a:lnSpc>
              <a:buFont typeface="+mj-lt"/>
              <a:buAutoNum type="arabicPeriod" startAt="37"/>
            </a:pPr>
            <a:r>
              <a:rPr lang="nl-NL" sz="2400" dirty="0">
                <a:latin typeface="Advent Pro Light" panose="02000506040000020004" pitchFamily="2" charset="0"/>
              </a:rPr>
              <a:t>Hij heeft hun ogen verblind en hun hart verhard; opdat zij met de ogen niet zien, en met het hart niet verstaan, en zij bekeerd worden, en Ik hen geneze.</a:t>
            </a:r>
          </a:p>
          <a:p>
            <a:pPr marL="457200" indent="-457200">
              <a:lnSpc>
                <a:spcPct val="150000"/>
              </a:lnSpc>
              <a:buFont typeface="+mj-lt"/>
              <a:buAutoNum type="arabicPeriod" startAt="37"/>
            </a:pPr>
            <a:r>
              <a:rPr lang="nl-NL" sz="2400" dirty="0">
                <a:latin typeface="Advent Pro Light" panose="02000506040000020004" pitchFamily="2" charset="0"/>
              </a:rPr>
              <a:t>Dit zeide Jesaja toen hij Zijn heerlijkheid zag en van Hem sprak.</a:t>
            </a:r>
          </a:p>
        </p:txBody>
      </p:sp>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Slotwoord van Johannes (hfst. 12)</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43C063A5-2E73-4B3A-A8EB-E3F3913E8A2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3" y="5870116"/>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8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n — Inaamiyyah">
            <a:extLst>
              <a:ext uri="{FF2B5EF4-FFF2-40B4-BE49-F238E27FC236}">
                <a16:creationId xmlns:a16="http://schemas.microsoft.com/office/drawing/2014/main" id="{A4924051-6078-427F-A681-8E8CB723F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0" t="8029" r="3617" b="9152"/>
          <a:stretch/>
        </p:blipFill>
        <p:spPr bwMode="auto">
          <a:xfrm>
            <a:off x="6835806" y="3127159"/>
            <a:ext cx="4398251" cy="3735507"/>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36F67BAD-34E2-4C87-8B5E-BED85487A802}"/>
              </a:ext>
            </a:extLst>
          </p:cNvPr>
          <p:cNvSpPr txBox="1"/>
          <p:nvPr/>
        </p:nvSpPr>
        <p:spPr>
          <a:xfrm>
            <a:off x="653142" y="1709673"/>
            <a:ext cx="10885715" cy="1687578"/>
          </a:xfrm>
          <a:prstGeom prst="rect">
            <a:avLst/>
          </a:prstGeom>
          <a:noFill/>
        </p:spPr>
        <p:txBody>
          <a:bodyPr wrap="square" rtlCol="0">
            <a:spAutoFit/>
          </a:bodyPr>
          <a:lstStyle/>
          <a:p>
            <a:pPr marL="457200" indent="-457200">
              <a:lnSpc>
                <a:spcPct val="150000"/>
              </a:lnSpc>
              <a:buFont typeface="+mj-lt"/>
              <a:buAutoNum type="arabicPeriod" startAt="42"/>
            </a:pPr>
            <a:r>
              <a:rPr lang="nl-NL" sz="2400" dirty="0">
                <a:latin typeface="Advent Pro Light" panose="02000506040000020004" pitchFamily="2" charset="0"/>
              </a:rPr>
              <a:t>Nochtans geloofden ook zelfs velen uit de oversten in Hem; maar om der farizeeën wil beleden zij het niet, opdat zij uit de synagoge niet geworpen zouden worden. </a:t>
            </a:r>
          </a:p>
          <a:p>
            <a:pPr marL="457200" indent="-457200">
              <a:lnSpc>
                <a:spcPct val="150000"/>
              </a:lnSpc>
              <a:buFont typeface="+mj-lt"/>
              <a:buAutoNum type="arabicPeriod" startAt="42"/>
            </a:pPr>
            <a:r>
              <a:rPr lang="nl-NL" sz="2400" dirty="0">
                <a:latin typeface="Advent Pro Light" panose="02000506040000020004" pitchFamily="2" charset="0"/>
              </a:rPr>
              <a:t>Want zij hadden de eer van mensen lief, meer dan de eer van God.</a:t>
            </a:r>
          </a:p>
        </p:txBody>
      </p:sp>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Slotwoord van Johannes (hfst. 12)</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345A54A7-FC0A-4ADE-AFC2-958E99C96FA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0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Om over door te praten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5011565"/>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Elze en Jan lezen samen het slotwoord van Johannes. `Ongelooflijk,´ zegt </a:t>
            </a:r>
            <a:r>
              <a:rPr lang="nl-NL" sz="2400" b="1" dirty="0">
                <a:solidFill>
                  <a:schemeClr val="accent1"/>
                </a:solidFill>
                <a:latin typeface="+mj-lt"/>
              </a:rPr>
              <a:t>Elze</a:t>
            </a:r>
            <a:r>
              <a:rPr lang="nl-NL" sz="2400" dirty="0">
                <a:latin typeface="Advent Pro Light" panose="02000506040000020004" pitchFamily="2" charset="0"/>
              </a:rPr>
              <a:t>, `dat veel Joden zoveel tekenen van de Heere Jezus zagen en tóch niet in Hem geloofden. Om iemand uit de doden op te kunnen wekken, móét je toch wel God zijn?´ </a:t>
            </a:r>
          </a:p>
          <a:p>
            <a:pPr>
              <a:lnSpc>
                <a:spcPct val="150000"/>
              </a:lnSpc>
            </a:pPr>
            <a:r>
              <a:rPr lang="nl-NL" sz="2400" dirty="0">
                <a:latin typeface="Advent Pro Light" panose="02000506040000020004" pitchFamily="2" charset="0"/>
              </a:rPr>
              <a:t>`Nou,´ zegt </a:t>
            </a:r>
            <a:r>
              <a:rPr lang="nl-NL" sz="2400" b="1" dirty="0">
                <a:solidFill>
                  <a:schemeClr val="accent1"/>
                </a:solidFill>
                <a:latin typeface="+mj-lt"/>
              </a:rPr>
              <a:t>Jan</a:t>
            </a:r>
            <a:r>
              <a:rPr lang="nl-NL" sz="2400" dirty="0">
                <a:latin typeface="Advent Pro Light" panose="02000506040000020004" pitchFamily="2" charset="0"/>
              </a:rPr>
              <a:t>, `zo gemakkelijk ligt het niet hoor. In vers 39 en 40 staat dat ze niet kónden geloven, omdat God hun ogen verblind had. Ze zagen de tekenen dus wel, maar hun hart was er blind voor. De Joden konden er dus niets aan doen, want de Heere zorgde voor hun ongeloof.´</a:t>
            </a:r>
          </a:p>
          <a:p>
            <a:pPr>
              <a:lnSpc>
                <a:spcPct val="150000"/>
              </a:lnSpc>
            </a:pPr>
            <a:endParaRPr lang="nl-NL" sz="2400" dirty="0">
              <a:latin typeface="Advent Pro Light" panose="02000506040000020004" pitchFamily="2" charset="0"/>
            </a:endParaRPr>
          </a:p>
          <a:p>
            <a:pPr>
              <a:lnSpc>
                <a:spcPct val="150000"/>
              </a:lnSpc>
            </a:pPr>
            <a:r>
              <a:rPr lang="nl-NL" sz="2400" b="1" dirty="0">
                <a:solidFill>
                  <a:schemeClr val="accent1"/>
                </a:solidFill>
                <a:latin typeface="+mj-lt"/>
              </a:rPr>
              <a:t>Met wie ben jij het eens?</a:t>
            </a:r>
            <a:r>
              <a:rPr lang="nl-NL" sz="2400" dirty="0">
                <a:latin typeface="Advent Pro Light" panose="02000506040000020004" pitchFamily="2" charset="0"/>
              </a:rPr>
              <a:t> Met Elze of met Jan? Leg je antwoord uit.</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41463EE2-D143-4599-AE8B-A6C36DA96A0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9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4</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4145943"/>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Tot nu toe zagen we zeven tekenen waarmee de Heere Jezus tijdens Zijn leven laat zien dat Hij de Zoon van God is. In deze Bijbelstudievraag gaan we op zoek naar het </a:t>
            </a:r>
            <a:r>
              <a:rPr lang="nl-NL" sz="2400" b="1" dirty="0">
                <a:solidFill>
                  <a:schemeClr val="accent1"/>
                </a:solidFill>
                <a:latin typeface="+mj-lt"/>
              </a:rPr>
              <a:t>achtste</a:t>
            </a:r>
            <a:r>
              <a:rPr lang="nl-NL" sz="2400" dirty="0">
                <a:latin typeface="Advent Pro Light" panose="02000506040000020004" pitchFamily="2" charset="0"/>
              </a:rPr>
              <a:t> </a:t>
            </a:r>
            <a:r>
              <a:rPr lang="nl-NL" sz="2400" b="1" dirty="0">
                <a:solidFill>
                  <a:schemeClr val="accent1"/>
                </a:solidFill>
                <a:latin typeface="+mj-lt"/>
              </a:rPr>
              <a:t>teken</a:t>
            </a:r>
            <a:r>
              <a:rPr lang="nl-NL" sz="2400" dirty="0">
                <a:latin typeface="Advent Pro Light" panose="02000506040000020004" pitchFamily="2" charset="0"/>
              </a:rPr>
              <a:t>.</a:t>
            </a:r>
          </a:p>
          <a:p>
            <a:pPr>
              <a:lnSpc>
                <a:spcPct val="150000"/>
              </a:lnSpc>
            </a:pPr>
            <a:endParaRPr lang="nl-NL" sz="1050" b="1" dirty="0">
              <a:solidFill>
                <a:schemeClr val="accent1"/>
              </a:solidFill>
              <a:latin typeface="Advent Pro Light" panose="02000506040000020004" pitchFamily="2" charset="0"/>
            </a:endParaRPr>
          </a:p>
          <a:p>
            <a:pPr marL="914400" lvl="1" indent="-457200">
              <a:lnSpc>
                <a:spcPct val="150000"/>
              </a:lnSpc>
              <a:buFont typeface="+mj-lt"/>
              <a:buAutoNum type="alphaLcPeriod"/>
            </a:pPr>
            <a:r>
              <a:rPr lang="nl-NL" sz="2400" dirty="0">
                <a:latin typeface="Advent Pro Light" panose="02000506040000020004" pitchFamily="2" charset="0"/>
              </a:rPr>
              <a:t>Nadat Jezus de bruiloft in Kana bijgewoond heeft, gaat Hij naar Jeruzalem om het Pascha te vieren. Wat doet de Heere Jezus als Hij in de </a:t>
            </a:r>
            <a:r>
              <a:rPr lang="nl-NL" sz="2400" b="1" dirty="0">
                <a:solidFill>
                  <a:schemeClr val="accent1"/>
                </a:solidFill>
                <a:latin typeface="+mj-lt"/>
              </a:rPr>
              <a:t>tempel</a:t>
            </a:r>
            <a:r>
              <a:rPr lang="nl-NL" sz="2400" dirty="0">
                <a:latin typeface="Advent Pro Light" panose="02000506040000020004" pitchFamily="2" charset="0"/>
              </a:rPr>
              <a:t> komt? Zie vers 13-16. </a:t>
            </a:r>
          </a:p>
          <a:p>
            <a:pPr marL="914400" lvl="1" indent="-457200">
              <a:lnSpc>
                <a:spcPct val="150000"/>
              </a:lnSpc>
              <a:buFont typeface="+mj-lt"/>
              <a:buAutoNum type="alphaLcPeriod"/>
            </a:pPr>
            <a:r>
              <a:rPr lang="nl-NL" sz="2400" dirty="0">
                <a:latin typeface="Advent Pro Light" panose="02000506040000020004" pitchFamily="2" charset="0"/>
              </a:rPr>
              <a:t>De Joden roepen de Heere Jezus ter verantwoording. Met welke </a:t>
            </a:r>
            <a:r>
              <a:rPr lang="nl-NL" sz="2400" b="1" dirty="0">
                <a:solidFill>
                  <a:schemeClr val="accent1"/>
                </a:solidFill>
                <a:latin typeface="+mj-lt"/>
              </a:rPr>
              <a:t>vraag</a:t>
            </a:r>
            <a:r>
              <a:rPr lang="nl-NL" sz="2400" dirty="0">
                <a:latin typeface="Advent Pro Light" panose="02000506040000020004" pitchFamily="2" charset="0"/>
              </a:rPr>
              <a:t> doen ze dat? Zie vers 18. </a:t>
            </a:r>
          </a:p>
          <a:p>
            <a:pPr marL="914400" lvl="1" indent="-457200">
              <a:lnSpc>
                <a:spcPct val="150000"/>
              </a:lnSpc>
              <a:buFont typeface="+mj-lt"/>
              <a:buAutoNum type="alphaLcPeriod"/>
            </a:pPr>
            <a:r>
              <a:rPr lang="nl-NL" sz="2400" dirty="0">
                <a:latin typeface="Advent Pro Light" panose="02000506040000020004" pitchFamily="2" charset="0"/>
              </a:rPr>
              <a:t>Welk </a:t>
            </a:r>
            <a:r>
              <a:rPr lang="nl-NL" sz="2400" b="1" dirty="0">
                <a:solidFill>
                  <a:schemeClr val="accent1"/>
                </a:solidFill>
                <a:latin typeface="+mj-lt"/>
              </a:rPr>
              <a:t>teken</a:t>
            </a:r>
            <a:r>
              <a:rPr lang="nl-NL" sz="2400" dirty="0">
                <a:latin typeface="Advent Pro Light" panose="02000506040000020004" pitchFamily="2" charset="0"/>
              </a:rPr>
              <a:t> zal de Heere Jezus doen als antwoord op hun vraag? Zie vers 19-22.</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44C9F846-C614-4709-BFC7-C6EE3043933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5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Doel: geloof en leven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3903569"/>
          </a:xfrm>
          <a:prstGeom prst="rect">
            <a:avLst/>
          </a:prstGeom>
          <a:noFill/>
        </p:spPr>
        <p:txBody>
          <a:bodyPr wrap="square" rtlCol="0">
            <a:spAutoFit/>
          </a:bodyPr>
          <a:lstStyle/>
          <a:p>
            <a:pPr marL="342900" indent="-342900">
              <a:lnSpc>
                <a:spcPct val="150000"/>
              </a:lnSpc>
              <a:buFont typeface="Advent Pro" panose="02000506040000020004" pitchFamily="2" charset="0"/>
              <a:buChar char="›"/>
            </a:pPr>
            <a:r>
              <a:rPr lang="nl-NL" sz="2400" dirty="0">
                <a:latin typeface="Advent Pro Light" panose="02000506040000020004" pitchFamily="2" charset="0"/>
              </a:rPr>
              <a:t>`Breekt dezen </a:t>
            </a:r>
            <a:r>
              <a:rPr lang="nl-NL" sz="2400" b="1" dirty="0">
                <a:solidFill>
                  <a:schemeClr val="accent1"/>
                </a:solidFill>
                <a:latin typeface="+mj-lt"/>
              </a:rPr>
              <a:t>tempel</a:t>
            </a:r>
            <a:r>
              <a:rPr lang="nl-NL" sz="2400" dirty="0">
                <a:latin typeface="Advent Pro Light" panose="02000506040000020004" pitchFamily="2" charset="0"/>
              </a:rPr>
              <a:t>, en in drie dagen zal Ik denzelven oprichten.´</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Jezus bedoelt met de tempel </a:t>
            </a:r>
            <a:r>
              <a:rPr lang="nl-NL" sz="2400" b="1" dirty="0">
                <a:solidFill>
                  <a:schemeClr val="accent1"/>
                </a:solidFill>
                <a:latin typeface="+mj-lt"/>
              </a:rPr>
              <a:t>Zijn eigen lichaam</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De Joden snappen er niets van; de discipelen ook niet.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"Als Hij </a:t>
            </a:r>
            <a:r>
              <a:rPr lang="nl-NL" sz="2400" b="1" dirty="0">
                <a:solidFill>
                  <a:schemeClr val="accent1"/>
                </a:solidFill>
                <a:latin typeface="+mj-lt"/>
              </a:rPr>
              <a:t>opgestaan</a:t>
            </a:r>
            <a:r>
              <a:rPr lang="nl-NL" sz="2400" dirty="0">
                <a:latin typeface="Advent Pro Light" panose="02000506040000020004" pitchFamily="2" charset="0"/>
              </a:rPr>
              <a:t> was van de doden, werden Zijn discipelen </a:t>
            </a:r>
            <a:r>
              <a:rPr lang="nl-NL" sz="2400" b="1" dirty="0">
                <a:solidFill>
                  <a:schemeClr val="accent1"/>
                </a:solidFill>
                <a:latin typeface="+mj-lt"/>
              </a:rPr>
              <a:t>gedachtig</a:t>
            </a:r>
            <a:r>
              <a:rPr lang="nl-NL" sz="2400" dirty="0">
                <a:latin typeface="Advent Pro Light" panose="02000506040000020004" pitchFamily="2" charset="0"/>
              </a:rPr>
              <a:t>, dat Hij dit tot hen gezegd had, en zij geloofden de Schrift, en het woord, dat Jezus gesproken had" (Joh. 2:22).</a:t>
            </a:r>
          </a:p>
          <a:p>
            <a:pPr marL="342900" indent="-342900">
              <a:lnSpc>
                <a:spcPct val="150000"/>
              </a:lnSpc>
              <a:buFont typeface="Advent Pro" panose="02000506040000020004" pitchFamily="2" charset="0"/>
              <a:buChar char="›"/>
            </a:pPr>
            <a:endParaRPr lang="nl-NL" sz="2400" dirty="0">
              <a:latin typeface="Advent Pro Light" panose="02000506040000020004" pitchFamily="2" charset="0"/>
            </a:endParaRP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DEC18228-DEDF-493E-98D1-1FDA25B7F2C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1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Doel: geloof en leven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3903569"/>
          </a:xfrm>
          <a:prstGeom prst="rect">
            <a:avLst/>
          </a:prstGeom>
          <a:noFill/>
        </p:spPr>
        <p:txBody>
          <a:bodyPr wrap="square" rtlCol="0">
            <a:spAutoFit/>
          </a:bodyPr>
          <a:lstStyle/>
          <a:p>
            <a:pPr marL="342900" indent="-342900">
              <a:lnSpc>
                <a:spcPct val="150000"/>
              </a:lnSpc>
              <a:buFont typeface="Advent Pro" panose="02000506040000020004" pitchFamily="2" charset="0"/>
              <a:buChar char="›"/>
            </a:pPr>
            <a:r>
              <a:rPr lang="nl-NL" sz="2400" dirty="0">
                <a:latin typeface="Advent Pro Light" panose="02000506040000020004" pitchFamily="2" charset="0"/>
              </a:rPr>
              <a:t>`Breekt dezen </a:t>
            </a:r>
            <a:r>
              <a:rPr lang="nl-NL" sz="2400" b="1" dirty="0">
                <a:solidFill>
                  <a:schemeClr val="accent1"/>
                </a:solidFill>
                <a:latin typeface="+mj-lt"/>
              </a:rPr>
              <a:t>tempel</a:t>
            </a:r>
            <a:r>
              <a:rPr lang="nl-NL" sz="2400" dirty="0">
                <a:latin typeface="Advent Pro Light" panose="02000506040000020004" pitchFamily="2" charset="0"/>
              </a:rPr>
              <a:t>, en in drie dagen zal Ik denzelven oprichten.´</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Jezus bedoelt met de tempel </a:t>
            </a:r>
            <a:r>
              <a:rPr lang="nl-NL" sz="2400" b="1" dirty="0">
                <a:solidFill>
                  <a:schemeClr val="accent1"/>
                </a:solidFill>
                <a:latin typeface="+mj-lt"/>
              </a:rPr>
              <a:t>Zijn eigen lichaam</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De Joden snappen er niets van; de discipelen ook niet.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"Als Hij </a:t>
            </a:r>
            <a:r>
              <a:rPr lang="nl-NL" sz="2400" b="1" dirty="0">
                <a:solidFill>
                  <a:schemeClr val="accent1"/>
                </a:solidFill>
                <a:latin typeface="+mj-lt"/>
              </a:rPr>
              <a:t>opgestaan</a:t>
            </a:r>
            <a:r>
              <a:rPr lang="nl-NL" sz="2400" dirty="0">
                <a:latin typeface="Advent Pro Light" panose="02000506040000020004" pitchFamily="2" charset="0"/>
              </a:rPr>
              <a:t> was van de doden, werden Zijn discipelen </a:t>
            </a:r>
            <a:r>
              <a:rPr lang="nl-NL" sz="2400" b="1" dirty="0">
                <a:solidFill>
                  <a:schemeClr val="accent1"/>
                </a:solidFill>
                <a:latin typeface="+mj-lt"/>
              </a:rPr>
              <a:t>gedachtig</a:t>
            </a:r>
            <a:r>
              <a:rPr lang="nl-NL" sz="2400" dirty="0">
                <a:latin typeface="Advent Pro Light" panose="02000506040000020004" pitchFamily="2" charset="0"/>
              </a:rPr>
              <a:t>, dat Hij dit tot hen gezegd had, en zij geloofden de Schrift, en het woord, dat Jezus gesproken had" (Joh. 2:22).</a:t>
            </a:r>
          </a:p>
          <a:p>
            <a:pPr marL="342900" indent="-342900">
              <a:lnSpc>
                <a:spcPct val="150000"/>
              </a:lnSpc>
              <a:buFont typeface="Advent Pro" panose="02000506040000020004" pitchFamily="2" charset="0"/>
              <a:buChar char="›"/>
            </a:pPr>
            <a:endParaRPr lang="nl-NL" sz="2400" dirty="0">
              <a:latin typeface="Advent Pro Light" panose="02000506040000020004" pitchFamily="2" charset="0"/>
            </a:endParaRP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617E7DDE-8639-499B-8F2A-06E16558028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73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Psalm 2 vers 4</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4457567"/>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"En Ik, die Vorst, met zoveel macht bedeeld,</a:t>
            </a:r>
          </a:p>
          <a:p>
            <a:pPr>
              <a:lnSpc>
                <a:spcPct val="150000"/>
              </a:lnSpc>
            </a:pPr>
            <a:r>
              <a:rPr lang="nl-NL" sz="2400" dirty="0">
                <a:latin typeface="Advent Pro Light" panose="02000506040000020004" pitchFamily="2" charset="0"/>
              </a:rPr>
              <a:t>Zal Gods besluit aan 't wereldrond doen horen.</a:t>
            </a:r>
          </a:p>
          <a:p>
            <a:pPr>
              <a:lnSpc>
                <a:spcPct val="150000"/>
              </a:lnSpc>
            </a:pPr>
            <a:r>
              <a:rPr lang="nl-NL" sz="2400" dirty="0">
                <a:latin typeface="Advent Pro Light" panose="02000506040000020004" pitchFamily="2" charset="0"/>
              </a:rPr>
              <a:t>Hij sprak tot Mij: </a:t>
            </a:r>
            <a:r>
              <a:rPr lang="nl-NL" sz="2400" dirty="0">
                <a:latin typeface="Advent Pro" panose="02000506040000020004" pitchFamily="2" charset="0"/>
              </a:rPr>
              <a:t>"</a:t>
            </a:r>
            <a:r>
              <a:rPr lang="nl-NL" sz="2400" dirty="0">
                <a:latin typeface="Advent Pro Light" panose="02000506040000020004" pitchFamily="2" charset="0"/>
              </a:rPr>
              <a:t>'k Heb heden U geteeld;</a:t>
            </a:r>
          </a:p>
          <a:p>
            <a:pPr>
              <a:lnSpc>
                <a:spcPct val="150000"/>
              </a:lnSpc>
            </a:pPr>
            <a:r>
              <a:rPr lang="nl-NL" sz="2400" dirty="0">
                <a:latin typeface="Advent Pro Light" panose="02000506040000020004" pitchFamily="2" charset="0"/>
              </a:rPr>
              <a:t>Gij zijt Mijn Zoon; Gij zijt Mijn Eengebo-ren'.</a:t>
            </a:r>
          </a:p>
          <a:p>
            <a:pPr>
              <a:lnSpc>
                <a:spcPct val="150000"/>
              </a:lnSpc>
            </a:pPr>
            <a:r>
              <a:rPr lang="nl-NL" sz="2400" dirty="0">
                <a:latin typeface="Advent Pro Light" panose="02000506040000020004" pitchFamily="2" charset="0"/>
              </a:rPr>
              <a:t>Zeg vrij Uw eis; Ik zal Uw macht verhogen,</a:t>
            </a:r>
          </a:p>
          <a:p>
            <a:pPr>
              <a:lnSpc>
                <a:spcPct val="150000"/>
              </a:lnSpc>
            </a:pPr>
            <a:r>
              <a:rPr lang="nl-NL" sz="2400" dirty="0">
                <a:latin typeface="Advent Pro Light" panose="02000506040000020004" pitchFamily="2" charset="0"/>
              </a:rPr>
              <a:t>Opdat Uw Naam alom ontzaglijk zij; </a:t>
            </a:r>
          </a:p>
          <a:p>
            <a:pPr>
              <a:lnSpc>
                <a:spcPct val="150000"/>
              </a:lnSpc>
            </a:pPr>
            <a:r>
              <a:rPr lang="nl-NL" sz="2400" dirty="0">
                <a:latin typeface="Advent Pro Light" panose="02000506040000020004" pitchFamily="2" charset="0"/>
              </a:rPr>
              <a:t>Het heidendom ligg' voor Uw stoel gebogen,</a:t>
            </a:r>
          </a:p>
          <a:p>
            <a:pPr>
              <a:lnSpc>
                <a:spcPct val="150000"/>
              </a:lnSpc>
            </a:pPr>
            <a:r>
              <a:rPr lang="nl-NL" sz="2400" dirty="0">
                <a:latin typeface="Advent Pro Light" panose="02000506040000020004" pitchFamily="2" charset="0"/>
              </a:rPr>
              <a:t>En 't eind der aard' erkenn' Uw heerschappij!"</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620E87C6-F6EE-4890-8736-E43E036981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5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Doel: geloof en leven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847204" y="1643281"/>
            <a:ext cx="10413478" cy="4163769"/>
          </a:xfrm>
          <a:prstGeom prst="rect">
            <a:avLst/>
          </a:prstGeom>
          <a:noFill/>
        </p:spPr>
        <p:txBody>
          <a:bodyPr wrap="square" rtlCol="0">
            <a:spAutoFit/>
          </a:bodyPr>
          <a:lstStyle/>
          <a:p>
            <a:pPr algn="ctr">
              <a:lnSpc>
                <a:spcPct val="150000"/>
              </a:lnSpc>
            </a:pPr>
            <a:r>
              <a:rPr lang="nl-NL" sz="3000" dirty="0">
                <a:latin typeface="+mj-lt"/>
              </a:rPr>
              <a:t>Jezus dan heeft nog wel </a:t>
            </a:r>
            <a:r>
              <a:rPr lang="nl-NL" sz="3000" b="1" dirty="0">
                <a:solidFill>
                  <a:schemeClr val="accent1"/>
                </a:solidFill>
                <a:latin typeface="+mj-lt"/>
              </a:rPr>
              <a:t>vele andere tekenen </a:t>
            </a:r>
          </a:p>
          <a:p>
            <a:pPr algn="ctr">
              <a:lnSpc>
                <a:spcPct val="150000"/>
              </a:lnSpc>
            </a:pPr>
            <a:r>
              <a:rPr lang="nl-NL" sz="3000" dirty="0">
                <a:latin typeface="+mj-lt"/>
              </a:rPr>
              <a:t>in de tegenwoordigheid Zijner discipelen gedaan, </a:t>
            </a:r>
          </a:p>
          <a:p>
            <a:pPr algn="ctr">
              <a:lnSpc>
                <a:spcPct val="150000"/>
              </a:lnSpc>
            </a:pPr>
            <a:r>
              <a:rPr lang="nl-NL" sz="3000" dirty="0">
                <a:latin typeface="+mj-lt"/>
              </a:rPr>
              <a:t>die niet zijn geschreven in dit boek; </a:t>
            </a:r>
          </a:p>
          <a:p>
            <a:pPr algn="ctr">
              <a:lnSpc>
                <a:spcPct val="150000"/>
              </a:lnSpc>
            </a:pPr>
            <a:r>
              <a:rPr lang="nl-NL" sz="3000" dirty="0">
                <a:latin typeface="+mj-lt"/>
              </a:rPr>
              <a:t>maar deze zijn geschreven, opdat gij </a:t>
            </a:r>
            <a:r>
              <a:rPr lang="nl-NL" sz="3000" b="1" dirty="0">
                <a:solidFill>
                  <a:schemeClr val="accent1"/>
                </a:solidFill>
                <a:latin typeface="+mj-lt"/>
              </a:rPr>
              <a:t>gelooft</a:t>
            </a:r>
            <a:r>
              <a:rPr lang="nl-NL" sz="3000" dirty="0">
                <a:latin typeface="+mj-lt"/>
              </a:rPr>
              <a:t>, </a:t>
            </a:r>
          </a:p>
          <a:p>
            <a:pPr algn="ctr">
              <a:lnSpc>
                <a:spcPct val="150000"/>
              </a:lnSpc>
            </a:pPr>
            <a:r>
              <a:rPr lang="nl-NL" sz="3000" dirty="0">
                <a:latin typeface="+mj-lt"/>
              </a:rPr>
              <a:t>dat </a:t>
            </a:r>
            <a:r>
              <a:rPr lang="nl-NL" sz="3000" b="1" dirty="0">
                <a:solidFill>
                  <a:schemeClr val="accent1"/>
                </a:solidFill>
                <a:latin typeface="+mj-lt"/>
              </a:rPr>
              <a:t>Jezus</a:t>
            </a:r>
            <a:r>
              <a:rPr lang="nl-NL" sz="3000" dirty="0">
                <a:latin typeface="+mj-lt"/>
              </a:rPr>
              <a:t> is de Christus, de </a:t>
            </a:r>
            <a:r>
              <a:rPr lang="nl-NL" sz="3000" b="1" dirty="0">
                <a:solidFill>
                  <a:schemeClr val="accent1"/>
                </a:solidFill>
                <a:latin typeface="+mj-lt"/>
              </a:rPr>
              <a:t>Zone Gods</a:t>
            </a:r>
            <a:r>
              <a:rPr lang="nl-NL" sz="3000" dirty="0">
                <a:latin typeface="+mj-lt"/>
              </a:rPr>
              <a:t>; </a:t>
            </a:r>
          </a:p>
          <a:p>
            <a:pPr algn="ctr">
              <a:lnSpc>
                <a:spcPct val="150000"/>
              </a:lnSpc>
            </a:pPr>
            <a:r>
              <a:rPr lang="nl-NL" sz="3000" dirty="0">
                <a:latin typeface="+mj-lt"/>
              </a:rPr>
              <a:t>en opdat gij, </a:t>
            </a:r>
            <a:r>
              <a:rPr lang="nl-NL" sz="3000" b="1" dirty="0">
                <a:solidFill>
                  <a:schemeClr val="accent1"/>
                </a:solidFill>
                <a:latin typeface="+mj-lt"/>
              </a:rPr>
              <a:t>gelovende</a:t>
            </a:r>
            <a:r>
              <a:rPr lang="nl-NL" sz="3000" dirty="0">
                <a:latin typeface="+mj-lt"/>
              </a:rPr>
              <a:t>, het </a:t>
            </a:r>
            <a:r>
              <a:rPr lang="nl-NL" sz="3000" b="1" dirty="0">
                <a:solidFill>
                  <a:schemeClr val="accent1"/>
                </a:solidFill>
                <a:latin typeface="+mj-lt"/>
              </a:rPr>
              <a:t>leven</a:t>
            </a:r>
            <a:r>
              <a:rPr lang="nl-NL" sz="3000" dirty="0">
                <a:latin typeface="+mj-lt"/>
              </a:rPr>
              <a:t> hebt in Zijn Naam.</a:t>
            </a:r>
          </a:p>
        </p:txBody>
      </p:sp>
      <p:pic>
        <p:nvPicPr>
          <p:cNvPr id="8" name="Afbeelding 7">
            <a:extLst>
              <a:ext uri="{FF2B5EF4-FFF2-40B4-BE49-F238E27FC236}">
                <a16:creationId xmlns:a16="http://schemas.microsoft.com/office/drawing/2014/main" id="{9C5952CA-57B4-49D7-86DE-41BBE96020D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3078" name="Picture 6">
            <a:extLst>
              <a:ext uri="{FF2B5EF4-FFF2-40B4-BE49-F238E27FC236}">
                <a16:creationId xmlns:a16="http://schemas.microsoft.com/office/drawing/2014/main" id="{9B80D48D-D6EA-4365-9D0F-E3B82B40630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6564" y="5285297"/>
            <a:ext cx="611327" cy="848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23AEC61A-3674-4227-AF2A-1906DE60FBB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2054358" y="1367654"/>
            <a:ext cx="611327" cy="8487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CC0801FD-0DEB-4BF9-A560-9EF6CBB35689}"/>
              </a:ext>
            </a:extLst>
          </p:cNvPr>
          <p:cNvSpPr/>
          <p:nvPr/>
        </p:nvSpPr>
        <p:spPr>
          <a:xfrm>
            <a:off x="5087974" y="6063812"/>
            <a:ext cx="1931939" cy="369332"/>
          </a:xfrm>
          <a:prstGeom prst="rect">
            <a:avLst/>
          </a:prstGeom>
        </p:spPr>
        <p:txBody>
          <a:bodyPr wrap="none">
            <a:spAutoFit/>
          </a:bodyPr>
          <a:lstStyle/>
          <a:p>
            <a:r>
              <a:rPr lang="nl-NL" dirty="0">
                <a:solidFill>
                  <a:schemeClr val="bg1">
                    <a:lumMod val="65000"/>
                  </a:schemeClr>
                </a:solidFill>
                <a:latin typeface="Advent Pro Light" panose="02000506040000020004" pitchFamily="2" charset="0"/>
              </a:rPr>
              <a:t>JOHANNES 20:30-31</a:t>
            </a:r>
          </a:p>
        </p:txBody>
      </p:sp>
      <p:pic>
        <p:nvPicPr>
          <p:cNvPr id="10" name="Picture 2">
            <a:extLst>
              <a:ext uri="{FF2B5EF4-FFF2-40B4-BE49-F238E27FC236}">
                <a16:creationId xmlns:a16="http://schemas.microsoft.com/office/drawing/2014/main" id="{79F90B2B-B5F4-4D5D-90CF-06DDC754972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Psalm 2 vers 7</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2241576"/>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Welzalig zij, die naar Zijn reine leer,</a:t>
            </a:r>
          </a:p>
          <a:p>
            <a:pPr>
              <a:lnSpc>
                <a:spcPct val="150000"/>
              </a:lnSpc>
            </a:pPr>
            <a:r>
              <a:rPr lang="nl-NL" sz="2400" dirty="0">
                <a:latin typeface="Advent Pro Light" panose="02000506040000020004" pitchFamily="2" charset="0"/>
              </a:rPr>
              <a:t>In Hem hun heil, hun hoogst geluk beschouwen;</a:t>
            </a:r>
          </a:p>
          <a:p>
            <a:pPr>
              <a:lnSpc>
                <a:spcPct val="150000"/>
              </a:lnSpc>
            </a:pPr>
            <a:r>
              <a:rPr lang="nl-NL" sz="2400" dirty="0">
                <a:latin typeface="Advent Pro Light" panose="02000506040000020004" pitchFamily="2" charset="0"/>
              </a:rPr>
              <a:t>Die Sions vorst erkennen voor hun Heer'!</a:t>
            </a:r>
          </a:p>
          <a:p>
            <a:pPr>
              <a:lnSpc>
                <a:spcPct val="150000"/>
              </a:lnSpc>
            </a:pPr>
            <a:r>
              <a:rPr lang="nl-NL" sz="2400" dirty="0">
                <a:latin typeface="Advent Pro Light" panose="02000506040000020004" pitchFamily="2" charset="0"/>
              </a:rPr>
              <a:t>Welzalig zij die vast om Hem betrou-wen!</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18DF51F0-AA5D-4097-B28E-5B9FE453A38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9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Ere zij aan God, de Vader</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3989879" cy="4457567"/>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Ere zij aan God, de Vader, </a:t>
            </a:r>
          </a:p>
          <a:p>
            <a:pPr>
              <a:lnSpc>
                <a:spcPct val="150000"/>
              </a:lnSpc>
            </a:pPr>
            <a:r>
              <a:rPr lang="nl-NL" sz="2400" dirty="0">
                <a:latin typeface="Advent Pro Light" panose="02000506040000020004" pitchFamily="2" charset="0"/>
              </a:rPr>
              <a:t>ere zij aan God de Zoon,</a:t>
            </a:r>
          </a:p>
          <a:p>
            <a:pPr>
              <a:lnSpc>
                <a:spcPct val="150000"/>
              </a:lnSpc>
            </a:pPr>
            <a:r>
              <a:rPr lang="nl-NL" sz="2400" dirty="0">
                <a:latin typeface="Advent Pro Light" panose="02000506040000020004" pitchFamily="2" charset="0"/>
              </a:rPr>
              <a:t>eer de Heil'ge Geest, de Trooster, </a:t>
            </a:r>
          </a:p>
          <a:p>
            <a:pPr>
              <a:lnSpc>
                <a:spcPct val="150000"/>
              </a:lnSpc>
            </a:pPr>
            <a:r>
              <a:rPr lang="nl-NL" sz="2400" dirty="0">
                <a:latin typeface="Advent Pro Light" panose="02000506040000020004" pitchFamily="2" charset="0"/>
              </a:rPr>
              <a:t>de Drie-</a:t>
            </a:r>
            <a:r>
              <a:rPr lang="nl-NL" sz="2400" dirty="0" err="1">
                <a:latin typeface="Advent Pro Light" panose="02000506040000020004" pitchFamily="2" charset="0"/>
              </a:rPr>
              <a:t>een'ge</a:t>
            </a:r>
            <a:r>
              <a:rPr lang="nl-NL" sz="2400" dirty="0">
                <a:latin typeface="Advent Pro Light" panose="02000506040000020004" pitchFamily="2" charset="0"/>
              </a:rPr>
              <a:t> in Zijn troon.</a:t>
            </a:r>
            <a:br>
              <a:rPr lang="nl-NL" sz="2400" dirty="0">
                <a:latin typeface="Advent Pro Light" panose="02000506040000020004" pitchFamily="2" charset="0"/>
              </a:rPr>
            </a:br>
            <a:r>
              <a:rPr lang="nl-NL" sz="2400" dirty="0">
                <a:latin typeface="Advent Pro Light" panose="02000506040000020004" pitchFamily="2" charset="0"/>
              </a:rPr>
              <a:t>Halleluja, halleluja, </a:t>
            </a:r>
          </a:p>
          <a:p>
            <a:pPr>
              <a:lnSpc>
                <a:spcPct val="150000"/>
              </a:lnSpc>
            </a:pPr>
            <a:r>
              <a:rPr lang="nl-NL" sz="2400" dirty="0">
                <a:latin typeface="Advent Pro Light" panose="02000506040000020004" pitchFamily="2" charset="0"/>
              </a:rPr>
              <a:t>de Drie-</a:t>
            </a:r>
            <a:r>
              <a:rPr lang="nl-NL" sz="2400" dirty="0" err="1">
                <a:latin typeface="Advent Pro Light" panose="02000506040000020004" pitchFamily="2" charset="0"/>
              </a:rPr>
              <a:t>een'ge</a:t>
            </a:r>
            <a:r>
              <a:rPr lang="nl-NL" sz="2400" dirty="0">
                <a:latin typeface="Advent Pro Light" panose="02000506040000020004" pitchFamily="2" charset="0"/>
              </a:rPr>
              <a:t> in Zijn troon.</a:t>
            </a:r>
          </a:p>
          <a:p>
            <a:pPr>
              <a:lnSpc>
                <a:spcPct val="150000"/>
              </a:lnSpc>
            </a:pPr>
            <a:endParaRPr lang="nl-NL" sz="2400" dirty="0">
              <a:latin typeface="Advent Pro Light" panose="02000506040000020004" pitchFamily="2" charset="0"/>
            </a:endParaRPr>
          </a:p>
          <a:p>
            <a:pPr>
              <a:lnSpc>
                <a:spcPct val="150000"/>
              </a:lnSpc>
            </a:pPr>
            <a:endParaRPr lang="nl-NL" sz="2400" dirty="0">
              <a:latin typeface="Advent Pro Light" panose="02000506040000020004" pitchFamily="2" charset="0"/>
            </a:endParaRP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
        <p:nvSpPr>
          <p:cNvPr id="8" name="Tekstvak 7">
            <a:extLst>
              <a:ext uri="{FF2B5EF4-FFF2-40B4-BE49-F238E27FC236}">
                <a16:creationId xmlns:a16="http://schemas.microsoft.com/office/drawing/2014/main" id="{97B69A0C-31D9-45A6-8F26-B51408780EB4}"/>
              </a:ext>
            </a:extLst>
          </p:cNvPr>
          <p:cNvSpPr txBox="1"/>
          <p:nvPr/>
        </p:nvSpPr>
        <p:spPr>
          <a:xfrm>
            <a:off x="5943599" y="1706934"/>
            <a:ext cx="3989879" cy="3349571"/>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Ere zij aan Hem, Wiens liefde,</a:t>
            </a:r>
          </a:p>
          <a:p>
            <a:pPr>
              <a:lnSpc>
                <a:spcPct val="150000"/>
              </a:lnSpc>
            </a:pPr>
            <a:r>
              <a:rPr lang="nl-NL" sz="2400" dirty="0">
                <a:latin typeface="Advent Pro Light" panose="02000506040000020004" pitchFamily="2" charset="0"/>
              </a:rPr>
              <a:t>ons bevrijdt van elke smet,</a:t>
            </a:r>
          </a:p>
          <a:p>
            <a:pPr>
              <a:lnSpc>
                <a:spcPct val="150000"/>
              </a:lnSpc>
            </a:pPr>
            <a:r>
              <a:rPr lang="nl-NL" sz="2400" dirty="0">
                <a:latin typeface="Advent Pro Light" panose="02000506040000020004" pitchFamily="2" charset="0"/>
              </a:rPr>
              <a:t>ere zij aan Hem, Die zondaars, in de rij van koon'gen zet.</a:t>
            </a:r>
          </a:p>
          <a:p>
            <a:pPr>
              <a:lnSpc>
                <a:spcPct val="150000"/>
              </a:lnSpc>
            </a:pPr>
            <a:r>
              <a:rPr lang="nl-NL" sz="2400" dirty="0">
                <a:latin typeface="Advent Pro Light" panose="02000506040000020004" pitchFamily="2" charset="0"/>
              </a:rPr>
              <a:t>Halleluja, halleluja,</a:t>
            </a:r>
          </a:p>
          <a:p>
            <a:pPr>
              <a:lnSpc>
                <a:spcPct val="150000"/>
              </a:lnSpc>
            </a:pPr>
            <a:r>
              <a:rPr lang="nl-NL" sz="2400" dirty="0">
                <a:latin typeface="Advent Pro Light" panose="02000506040000020004" pitchFamily="2" charset="0"/>
              </a:rPr>
              <a:t>'t Lam Dat vrijkocht en Dat redt.</a:t>
            </a:r>
          </a:p>
        </p:txBody>
      </p:sp>
      <p:pic>
        <p:nvPicPr>
          <p:cNvPr id="10" name="Picture 2">
            <a:extLst>
              <a:ext uri="{FF2B5EF4-FFF2-40B4-BE49-F238E27FC236}">
                <a16:creationId xmlns:a16="http://schemas.microsoft.com/office/drawing/2014/main" id="{8CBBDA93-85E3-4898-AD1A-B5383162692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7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ersoon, kind, jongen, klein&#10;&#10;Automatisch gegenereerde beschrijving">
            <a:extLst>
              <a:ext uri="{FF2B5EF4-FFF2-40B4-BE49-F238E27FC236}">
                <a16:creationId xmlns:a16="http://schemas.microsoft.com/office/drawing/2014/main" id="{0573338B-BE07-4AC5-B4C9-4A1B5F34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742" y="87163"/>
            <a:ext cx="7452515" cy="5147992"/>
          </a:xfrm>
          <a:prstGeom prst="rect">
            <a:avLst/>
          </a:prstGeom>
        </p:spPr>
      </p:pic>
      <p:pic>
        <p:nvPicPr>
          <p:cNvPr id="8" name="Afbeelding 7">
            <a:extLst>
              <a:ext uri="{FF2B5EF4-FFF2-40B4-BE49-F238E27FC236}">
                <a16:creationId xmlns:a16="http://schemas.microsoft.com/office/drawing/2014/main" id="{45DBF1C9-F27E-4353-9179-456942A54F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4785"/>
          <a:stretch/>
        </p:blipFill>
        <p:spPr>
          <a:xfrm>
            <a:off x="2369742" y="4955037"/>
            <a:ext cx="7555416" cy="993596"/>
          </a:xfrm>
          <a:prstGeom prst="rect">
            <a:avLst/>
          </a:prstGeom>
        </p:spPr>
      </p:pic>
      <p:sp>
        <p:nvSpPr>
          <p:cNvPr id="2" name="Tekstvak 1">
            <a:extLst>
              <a:ext uri="{FF2B5EF4-FFF2-40B4-BE49-F238E27FC236}">
                <a16:creationId xmlns:a16="http://schemas.microsoft.com/office/drawing/2014/main" id="{DC4D2FD6-B2CF-4394-ADFD-4B6416FCB660}"/>
              </a:ext>
            </a:extLst>
          </p:cNvPr>
          <p:cNvSpPr txBox="1"/>
          <p:nvPr/>
        </p:nvSpPr>
        <p:spPr>
          <a:xfrm>
            <a:off x="2369742" y="5648551"/>
            <a:ext cx="6990868" cy="600164"/>
          </a:xfrm>
          <a:prstGeom prst="rect">
            <a:avLst/>
          </a:prstGeom>
          <a:noFill/>
        </p:spPr>
        <p:txBody>
          <a:bodyPr wrap="square" rtlCol="0">
            <a:spAutoFit/>
          </a:bodyPr>
          <a:lstStyle/>
          <a:p>
            <a:r>
              <a:rPr lang="nl-NL" sz="3300" dirty="0">
                <a:solidFill>
                  <a:schemeClr val="accent1"/>
                </a:solidFill>
                <a:latin typeface="+mj-lt"/>
              </a:rPr>
              <a:t>Persoonlijk Woord voor iedereen</a:t>
            </a:r>
          </a:p>
        </p:txBody>
      </p:sp>
      <p:sp>
        <p:nvSpPr>
          <p:cNvPr id="3" name="Tekstvak 2">
            <a:extLst>
              <a:ext uri="{FF2B5EF4-FFF2-40B4-BE49-F238E27FC236}">
                <a16:creationId xmlns:a16="http://schemas.microsoft.com/office/drawing/2014/main" id="{21D0FF49-D55C-4F4C-BFAF-4596041AC3FA}"/>
              </a:ext>
            </a:extLst>
          </p:cNvPr>
          <p:cNvSpPr txBox="1"/>
          <p:nvPr/>
        </p:nvSpPr>
        <p:spPr>
          <a:xfrm>
            <a:off x="2369742" y="5394584"/>
            <a:ext cx="4783245" cy="300082"/>
          </a:xfrm>
          <a:prstGeom prst="rect">
            <a:avLst/>
          </a:prstGeom>
          <a:noFill/>
        </p:spPr>
        <p:txBody>
          <a:bodyPr wrap="square" rtlCol="0">
            <a:spAutoFit/>
          </a:bodyPr>
          <a:lstStyle/>
          <a:p>
            <a:r>
              <a:rPr lang="nl-NL" sz="1350" dirty="0">
                <a:solidFill>
                  <a:schemeClr val="accent2"/>
                </a:solidFill>
                <a:latin typeface="Advent Pro Light" panose="02000506040000020004" pitchFamily="2" charset="0"/>
              </a:rPr>
              <a:t>LANDELIJKE ACTIE WYCLIFFE – HHJO | 2020-2021</a:t>
            </a:r>
          </a:p>
        </p:txBody>
      </p:sp>
      <p:pic>
        <p:nvPicPr>
          <p:cNvPr id="11" name="Afbeelding 10" descr="Afbeelding met teken&#10;&#10;Automatisch gegenereerde beschrijving">
            <a:extLst>
              <a:ext uri="{FF2B5EF4-FFF2-40B4-BE49-F238E27FC236}">
                <a16:creationId xmlns:a16="http://schemas.microsoft.com/office/drawing/2014/main" id="{A5769210-2E13-4D61-87CB-91173E617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358" y="5930187"/>
            <a:ext cx="666716" cy="626714"/>
          </a:xfrm>
          <a:prstGeom prst="rect">
            <a:avLst/>
          </a:prstGeom>
        </p:spPr>
      </p:pic>
      <p:pic>
        <p:nvPicPr>
          <p:cNvPr id="1026" name="Picture 2">
            <a:extLst>
              <a:ext uri="{FF2B5EF4-FFF2-40B4-BE49-F238E27FC236}">
                <a16:creationId xmlns:a16="http://schemas.microsoft.com/office/drawing/2014/main" id="{5342BC35-2E40-482D-90E3-6B6854E3AE4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8037" y="4293210"/>
            <a:ext cx="1642308" cy="993596"/>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voedsel&#10;&#10;Automatisch gegenereerde beschrijving">
            <a:extLst>
              <a:ext uri="{FF2B5EF4-FFF2-40B4-BE49-F238E27FC236}">
                <a16:creationId xmlns:a16="http://schemas.microsoft.com/office/drawing/2014/main" id="{16175F50-7298-4BF9-B7B3-13C31C5436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0536" y="5988401"/>
            <a:ext cx="666716" cy="528731"/>
          </a:xfrm>
          <a:prstGeom prst="rect">
            <a:avLst/>
          </a:prstGeom>
        </p:spPr>
      </p:pic>
    </p:spTree>
    <p:extLst>
      <p:ext uri="{BB962C8B-B14F-4D97-AF65-F5344CB8AC3E}">
        <p14:creationId xmlns:p14="http://schemas.microsoft.com/office/powerpoint/2010/main" val="355741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953478" y="769880"/>
            <a:ext cx="6990868" cy="530915"/>
          </a:xfrm>
          <a:prstGeom prst="rect">
            <a:avLst/>
          </a:prstGeom>
          <a:noFill/>
        </p:spPr>
        <p:txBody>
          <a:bodyPr wrap="square" rtlCol="0">
            <a:spAutoFit/>
          </a:bodyPr>
          <a:lstStyle/>
          <a:p>
            <a:r>
              <a:rPr lang="nl-NL" sz="2850" dirty="0">
                <a:solidFill>
                  <a:schemeClr val="accent1"/>
                </a:solidFill>
                <a:latin typeface="+mj-lt"/>
              </a:rPr>
              <a:t>Landelijke actie</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1059034" y="1300795"/>
            <a:ext cx="1338943"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953478" y="1907461"/>
            <a:ext cx="7378716" cy="3043077"/>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nl-NL" sz="1600" dirty="0">
                <a:solidFill>
                  <a:schemeClr val="tx2"/>
                </a:solidFill>
              </a:rPr>
              <a:t>Twee doelen:</a:t>
            </a:r>
          </a:p>
          <a:p>
            <a:pPr>
              <a:lnSpc>
                <a:spcPct val="150000"/>
              </a:lnSpc>
            </a:pPr>
            <a:r>
              <a:rPr lang="nl-NL" sz="1600" dirty="0">
                <a:solidFill>
                  <a:schemeClr val="tx2"/>
                </a:solidFill>
              </a:rPr>
              <a:t>	</a:t>
            </a:r>
            <a:r>
              <a:rPr lang="nl-NL" sz="1600" dirty="0">
                <a:solidFill>
                  <a:schemeClr val="accent2"/>
                </a:solidFill>
              </a:rPr>
              <a:t>Hersteld Hervormde Jongeren Organisatie</a:t>
            </a:r>
          </a:p>
          <a:p>
            <a:pPr>
              <a:lnSpc>
                <a:spcPct val="150000"/>
              </a:lnSpc>
            </a:pPr>
            <a:r>
              <a:rPr lang="nl-NL" sz="1600" dirty="0">
                <a:solidFill>
                  <a:schemeClr val="tx2"/>
                </a:solidFill>
              </a:rPr>
              <a:t>	Is er voor en rondom jongeren in de kerk.</a:t>
            </a:r>
          </a:p>
          <a:p>
            <a:pPr>
              <a:lnSpc>
                <a:spcPct val="150000"/>
              </a:lnSpc>
            </a:pPr>
            <a:r>
              <a:rPr lang="nl-NL" sz="1600" dirty="0">
                <a:solidFill>
                  <a:schemeClr val="accent2"/>
                </a:solidFill>
              </a:rPr>
              <a:t>	Wycliffe Bijbelvertalers</a:t>
            </a:r>
          </a:p>
          <a:p>
            <a:pPr>
              <a:lnSpc>
                <a:spcPct val="150000"/>
              </a:lnSpc>
            </a:pPr>
            <a:r>
              <a:rPr lang="nl-NL" sz="1600" dirty="0">
                <a:solidFill>
                  <a:schemeClr val="tx2"/>
                </a:solidFill>
              </a:rPr>
              <a:t>	Zet zich wereldwijd in voor Bijbelvertaalwerk.</a:t>
            </a:r>
          </a:p>
          <a:p>
            <a:pPr marL="285750" indent="-285750">
              <a:lnSpc>
                <a:spcPct val="150000"/>
              </a:lnSpc>
              <a:buFont typeface="Courier New" panose="02070309020205020404" pitchFamily="49" charset="0"/>
              <a:buChar char="o"/>
            </a:pPr>
            <a:r>
              <a:rPr lang="nl-NL" sz="1600" dirty="0">
                <a:solidFill>
                  <a:schemeClr val="tx2"/>
                </a:solidFill>
              </a:rPr>
              <a:t>We halen geld op voor de vertaling van het Johannesevangelie in Congo.</a:t>
            </a:r>
          </a:p>
          <a:p>
            <a:pPr marL="285750" indent="-285750">
              <a:lnSpc>
                <a:spcPct val="150000"/>
              </a:lnSpc>
              <a:buFont typeface="Courier New" panose="02070309020205020404" pitchFamily="49" charset="0"/>
              <a:buChar char="o"/>
            </a:pPr>
            <a:r>
              <a:rPr lang="nl-NL" sz="1600" dirty="0">
                <a:solidFill>
                  <a:schemeClr val="tx2"/>
                </a:solidFill>
              </a:rPr>
              <a:t>De actie loopt tot juni 2020</a:t>
            </a:r>
          </a:p>
          <a:p>
            <a:pPr marL="285750" indent="-285750">
              <a:lnSpc>
                <a:spcPct val="150000"/>
              </a:lnSpc>
              <a:buFont typeface="Courier New" panose="02070309020205020404" pitchFamily="49" charset="0"/>
              <a:buChar char="o"/>
            </a:pPr>
            <a:endParaRPr lang="nl-NL" dirty="0">
              <a:latin typeface="Advent Pro Light" panose="02000506040000020004" pitchFamily="2" charset="0"/>
            </a:endParaRPr>
          </a:p>
        </p:txBody>
      </p:sp>
      <p:pic>
        <p:nvPicPr>
          <p:cNvPr id="8" name="Picture 2">
            <a:extLst>
              <a:ext uri="{FF2B5EF4-FFF2-40B4-BE49-F238E27FC236}">
                <a16:creationId xmlns:a16="http://schemas.microsoft.com/office/drawing/2014/main" id="{620E87C6-F6EE-4890-8736-E43E036981C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9700" y="5982212"/>
            <a:ext cx="1162557" cy="7033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20CD2C8D-DF9D-42C3-94D9-D956B9A3E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4595" y="1458319"/>
            <a:ext cx="2787385" cy="394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3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2229" y="322265"/>
            <a:ext cx="8637198" cy="747683"/>
          </a:xfrm>
        </p:spPr>
        <p:txBody>
          <a:bodyPr/>
          <a:lstStyle/>
          <a:p>
            <a:r>
              <a:rPr lang="nl-NL" dirty="0"/>
              <a:t>Hoe kan jij mee helpen (vertalen)?</a:t>
            </a:r>
          </a:p>
        </p:txBody>
      </p:sp>
      <p:sp>
        <p:nvSpPr>
          <p:cNvPr id="3" name="Tijdelijke aanduiding voor inhoud 2"/>
          <p:cNvSpPr>
            <a:spLocks noGrp="1"/>
          </p:cNvSpPr>
          <p:nvPr>
            <p:ph idx="1"/>
          </p:nvPr>
        </p:nvSpPr>
        <p:spPr>
          <a:xfrm>
            <a:off x="1981200" y="1600201"/>
            <a:ext cx="8219256" cy="4525963"/>
          </a:xfrm>
        </p:spPr>
        <p:txBody>
          <a:bodyPr>
            <a:normAutofit fontScale="92500" lnSpcReduction="20000"/>
          </a:bodyPr>
          <a:lstStyle/>
          <a:p>
            <a:pPr>
              <a:buFont typeface="Courier New" panose="02070309020205020404" pitchFamily="49" charset="0"/>
              <a:buChar char="o"/>
            </a:pPr>
            <a:r>
              <a:rPr lang="nl-NL" sz="1600" dirty="0"/>
              <a:t>Door actieproducten te verkopen:</a:t>
            </a:r>
          </a:p>
          <a:p>
            <a:pPr lvl="1"/>
            <a:r>
              <a:rPr lang="nl-NL" sz="1600" dirty="0"/>
              <a:t>Bijbelhoezen (bijbelhoezen.nl) </a:t>
            </a:r>
          </a:p>
          <a:p>
            <a:pPr lvl="1"/>
            <a:r>
              <a:rPr lang="nl-NL" sz="1600" dirty="0"/>
              <a:t>Bloemzaadkaarten (webshop HHJO)</a:t>
            </a:r>
          </a:p>
          <a:p>
            <a:pPr lvl="1"/>
            <a:r>
              <a:rPr lang="nl-NL" sz="1600" dirty="0"/>
              <a:t>Broodplanken (webshop HHJO)</a:t>
            </a:r>
          </a:p>
          <a:p>
            <a:pPr marL="342900" lvl="1" indent="0">
              <a:buNone/>
            </a:pPr>
            <a:endParaRPr lang="nl-NL" sz="1600" dirty="0"/>
          </a:p>
          <a:p>
            <a:pPr>
              <a:buFont typeface="Courier New" panose="02070309020205020404" pitchFamily="49" charset="0"/>
              <a:buChar char="o"/>
            </a:pPr>
            <a:r>
              <a:rPr lang="nl-NL" sz="1600" dirty="0"/>
              <a:t>Door actie te voeren:</a:t>
            </a:r>
          </a:p>
          <a:p>
            <a:pPr lvl="1"/>
            <a:r>
              <a:rPr lang="nl-NL" sz="1600" dirty="0"/>
              <a:t>Blijf een nacht wakker</a:t>
            </a:r>
          </a:p>
          <a:p>
            <a:pPr lvl="1"/>
            <a:r>
              <a:rPr lang="nl-NL" sz="1600" dirty="0"/>
              <a:t>Organiseer een online veiling</a:t>
            </a:r>
          </a:p>
          <a:p>
            <a:pPr lvl="1"/>
            <a:r>
              <a:rPr lang="nl-NL" sz="1600" dirty="0"/>
              <a:t>Organiseer een spelletjesavond </a:t>
            </a:r>
          </a:p>
          <a:p>
            <a:pPr lvl="1"/>
            <a:r>
              <a:rPr lang="nl-NL" sz="1600" dirty="0"/>
              <a:t>Meer ideeën vind je op onze website!</a:t>
            </a:r>
          </a:p>
          <a:p>
            <a:pPr marL="342900" lvl="1" indent="0">
              <a:buNone/>
            </a:pPr>
            <a:endParaRPr lang="nl-NL" sz="1600" dirty="0"/>
          </a:p>
          <a:p>
            <a:pPr>
              <a:buFont typeface="Courier New" panose="02070309020205020404" pitchFamily="49" charset="0"/>
              <a:buChar char="o"/>
            </a:pPr>
            <a:r>
              <a:rPr lang="nl-NL" sz="1600" dirty="0"/>
              <a:t> Nodig een spreker van Wycliffe uit.</a:t>
            </a:r>
          </a:p>
          <a:p>
            <a:pPr>
              <a:buFont typeface="Courier New" panose="02070309020205020404" pitchFamily="49" charset="0"/>
              <a:buChar char="o"/>
            </a:pPr>
            <a:r>
              <a:rPr lang="nl-NL" sz="1600" dirty="0"/>
              <a:t> Doe Bijbelstudie met elkaar.</a:t>
            </a:r>
          </a:p>
          <a:p>
            <a:pPr marL="0" indent="0">
              <a:buNone/>
            </a:pPr>
            <a:endParaRPr lang="nl-NL" sz="1600" dirty="0"/>
          </a:p>
          <a:p>
            <a:pPr marL="0" indent="0">
              <a:buNone/>
            </a:pPr>
            <a:r>
              <a:rPr lang="nl-NL" sz="1600" dirty="0"/>
              <a:t>Voor meer informatie kijk op </a:t>
            </a:r>
            <a:r>
              <a:rPr lang="nl-NL" sz="1600" dirty="0">
                <a:hlinkClick r:id="rId2"/>
              </a:rPr>
              <a:t>hhjo.nl/landelijke-actie</a:t>
            </a:r>
            <a:r>
              <a:rPr lang="nl-NL" sz="1600" dirty="0"/>
              <a:t> </a:t>
            </a: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821"/>
          <a:stretch/>
        </p:blipFill>
        <p:spPr bwMode="auto">
          <a:xfrm>
            <a:off x="8688289" y="1600200"/>
            <a:ext cx="1311389" cy="2066528"/>
          </a:xfrm>
          <a:prstGeom prst="rect">
            <a:avLst/>
          </a:prstGeom>
          <a:ln w="12700">
            <a:solidFill>
              <a:schemeClr val="accent2"/>
            </a:solidFill>
          </a:ln>
          <a:extLst>
            <a:ext uri="{909E8E84-426E-40DD-AFC4-6F175D3DCCD1}">
              <a14:hiddenFill xmlns:a14="http://schemas.microsoft.com/office/drawing/2010/main">
                <a:solidFill>
                  <a:schemeClr val="accent1"/>
                </a:solidFill>
              </a14:hiddenFill>
            </a:ext>
          </a:extLst>
        </p:spPr>
      </p:pic>
      <p:pic>
        <p:nvPicPr>
          <p:cNvPr id="5" name="Afbeelding 4" descr="Afbeelding met kamer&#10;&#10;Automatisch gegenereerde beschrijving">
            <a:extLst>
              <a:ext uri="{FF2B5EF4-FFF2-40B4-BE49-F238E27FC236}">
                <a16:creationId xmlns:a16="http://schemas.microsoft.com/office/drawing/2014/main" id="{692EB24B-E4E3-4605-87FF-8B23E65CFB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1" b="21651"/>
          <a:stretch/>
        </p:blipFill>
        <p:spPr>
          <a:xfrm>
            <a:off x="7151217" y="3789040"/>
            <a:ext cx="2852353" cy="1647211"/>
          </a:xfrm>
          <a:prstGeom prst="rect">
            <a:avLst/>
          </a:prstGeom>
          <a:ln w="12700">
            <a:solidFill>
              <a:schemeClr val="accent2"/>
            </a:solidFill>
          </a:ln>
        </p:spPr>
      </p:pic>
      <p:pic>
        <p:nvPicPr>
          <p:cNvPr id="7" name="Afbeelding 6">
            <a:extLst>
              <a:ext uri="{FF2B5EF4-FFF2-40B4-BE49-F238E27FC236}">
                <a16:creationId xmlns:a16="http://schemas.microsoft.com/office/drawing/2014/main" id="{FA7392AE-A28E-47FE-87C5-185184E365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250"/>
          <a:stretch/>
        </p:blipFill>
        <p:spPr>
          <a:xfrm>
            <a:off x="7151217" y="1605880"/>
            <a:ext cx="1336293" cy="2060848"/>
          </a:xfrm>
          <a:prstGeom prst="rect">
            <a:avLst/>
          </a:prstGeom>
          <a:ln w="12700">
            <a:solidFill>
              <a:schemeClr val="accent2"/>
            </a:solidFill>
          </a:ln>
        </p:spPr>
      </p:pic>
      <p:pic>
        <p:nvPicPr>
          <p:cNvPr id="11" name="Picture 2">
            <a:extLst>
              <a:ext uri="{FF2B5EF4-FFF2-40B4-BE49-F238E27FC236}">
                <a16:creationId xmlns:a16="http://schemas.microsoft.com/office/drawing/2014/main" id="{B53A1A89-7B6F-466E-922F-389B98014421}"/>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8288" y="6021289"/>
            <a:ext cx="1162557" cy="70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50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descr="Afbeelding met persoon, person, zitten, kijken&#10;&#10;Automatisch gegenereerde beschrijving">
            <a:extLst>
              <a:ext uri="{FF2B5EF4-FFF2-40B4-BE49-F238E27FC236}">
                <a16:creationId xmlns:a16="http://schemas.microsoft.com/office/drawing/2014/main" id="{A6FC9608-EA02-4F46-B7A2-28E2322BFC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5495"/>
            <a:ext cx="9144000" cy="6099349"/>
          </a:xfrm>
        </p:spPr>
      </p:pic>
      <p:pic>
        <p:nvPicPr>
          <p:cNvPr id="8" name="Afbeelding 7">
            <a:extLst>
              <a:ext uri="{FF2B5EF4-FFF2-40B4-BE49-F238E27FC236}">
                <a16:creationId xmlns:a16="http://schemas.microsoft.com/office/drawing/2014/main" id="{28BE6893-6661-4175-9176-C6DF280A3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795"/>
          <a:stretch/>
        </p:blipFill>
        <p:spPr>
          <a:xfrm>
            <a:off x="1524000" y="5143020"/>
            <a:ext cx="9276862" cy="1135894"/>
          </a:xfrm>
          <a:prstGeom prst="rect">
            <a:avLst/>
          </a:prstGeom>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107" b="13223"/>
          <a:stretch/>
        </p:blipFill>
        <p:spPr bwMode="auto">
          <a:xfrm>
            <a:off x="3152800" y="5482168"/>
            <a:ext cx="5365969" cy="111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E147F090-255F-4AC1-8717-B8FC478D2E4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2644" y="4362941"/>
            <a:ext cx="2018200" cy="122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1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aart&#10;&#10;Automatisch gegenereerde beschrijving">
            <a:extLst>
              <a:ext uri="{FF2B5EF4-FFF2-40B4-BE49-F238E27FC236}">
                <a16:creationId xmlns:a16="http://schemas.microsoft.com/office/drawing/2014/main" id="{CE6B6E5B-DF79-4857-9614-2AAEAEDC53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12566"/>
          <a:stretch/>
        </p:blipFill>
        <p:spPr>
          <a:xfrm>
            <a:off x="3135037" y="-128438"/>
            <a:ext cx="9321157" cy="7547890"/>
          </a:xfrm>
          <a:prstGeom prst="rect">
            <a:avLst/>
          </a:prstGeom>
          <a:ln>
            <a:noFill/>
          </a:ln>
          <a:effectLst>
            <a:softEdge rad="112500"/>
          </a:effectLst>
        </p:spPr>
      </p:pic>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Eféze</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1028" name="Picture 4" descr="Efeze - Bezienswaardigheden Turkije">
            <a:extLst>
              <a:ext uri="{FF2B5EF4-FFF2-40B4-BE49-F238E27FC236}">
                <a16:creationId xmlns:a16="http://schemas.microsoft.com/office/drawing/2014/main" id="{3BD1AA83-6A8D-454D-B36E-190A6906B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142" y="4137287"/>
            <a:ext cx="3637915" cy="24371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3" name="Rechte verbindingslijn met pijl 12">
            <a:extLst>
              <a:ext uri="{FF2B5EF4-FFF2-40B4-BE49-F238E27FC236}">
                <a16:creationId xmlns:a16="http://schemas.microsoft.com/office/drawing/2014/main" id="{3959A515-7E2C-4EB9-AD7E-371F7352F3F8}"/>
              </a:ext>
            </a:extLst>
          </p:cNvPr>
          <p:cNvCxnSpPr>
            <a:cxnSpLocks/>
          </p:cNvCxnSpPr>
          <p:nvPr/>
        </p:nvCxnSpPr>
        <p:spPr>
          <a:xfrm>
            <a:off x="6556248" y="3499777"/>
            <a:ext cx="90541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Efeze">
            <a:extLst>
              <a:ext uri="{FF2B5EF4-FFF2-40B4-BE49-F238E27FC236}">
                <a16:creationId xmlns:a16="http://schemas.microsoft.com/office/drawing/2014/main" id="{DA621E06-8C6F-4C66-A1A2-015A8A2FCA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42" y="1409128"/>
            <a:ext cx="3639600" cy="24276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1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Doel</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447797" y="1850525"/>
            <a:ext cx="10413478" cy="3316036"/>
          </a:xfrm>
          <a:prstGeom prst="rect">
            <a:avLst/>
          </a:prstGeom>
          <a:noFill/>
        </p:spPr>
        <p:txBody>
          <a:bodyPr wrap="square" rtlCol="0">
            <a:spAutoFit/>
          </a:bodyPr>
          <a:lstStyle/>
          <a:p>
            <a:pPr algn="ctr">
              <a:lnSpc>
                <a:spcPct val="150000"/>
              </a:lnSpc>
            </a:pPr>
            <a:r>
              <a:rPr lang="nl-NL" sz="3200" dirty="0">
                <a:latin typeface="+mj-lt"/>
              </a:rPr>
              <a:t>Opdat gij </a:t>
            </a:r>
            <a:r>
              <a:rPr lang="nl-NL" sz="3600" b="1" dirty="0">
                <a:solidFill>
                  <a:schemeClr val="accent1"/>
                </a:solidFill>
                <a:latin typeface="+mj-lt"/>
              </a:rPr>
              <a:t>gelooft</a:t>
            </a:r>
            <a:r>
              <a:rPr lang="nl-NL" sz="3200" dirty="0">
                <a:latin typeface="+mj-lt"/>
              </a:rPr>
              <a:t>, </a:t>
            </a:r>
          </a:p>
          <a:p>
            <a:pPr algn="ctr">
              <a:lnSpc>
                <a:spcPct val="150000"/>
              </a:lnSpc>
            </a:pPr>
            <a:r>
              <a:rPr lang="nl-NL" sz="3200" dirty="0">
                <a:latin typeface="+mj-lt"/>
              </a:rPr>
              <a:t>dat </a:t>
            </a:r>
            <a:r>
              <a:rPr lang="nl-NL" sz="3600" b="1" dirty="0">
                <a:solidFill>
                  <a:schemeClr val="accent1"/>
                </a:solidFill>
                <a:latin typeface="+mj-lt"/>
              </a:rPr>
              <a:t>Jezus</a:t>
            </a:r>
            <a:r>
              <a:rPr lang="nl-NL" sz="3200" dirty="0">
                <a:latin typeface="+mj-lt"/>
              </a:rPr>
              <a:t> is de Christus, de </a:t>
            </a:r>
            <a:r>
              <a:rPr lang="nl-NL" sz="3600" b="1" dirty="0">
                <a:solidFill>
                  <a:schemeClr val="accent1"/>
                </a:solidFill>
                <a:latin typeface="+mj-lt"/>
              </a:rPr>
              <a:t>Zone Gods</a:t>
            </a:r>
            <a:r>
              <a:rPr lang="nl-NL" sz="3200" dirty="0">
                <a:latin typeface="+mj-lt"/>
              </a:rPr>
              <a:t>; </a:t>
            </a:r>
          </a:p>
          <a:p>
            <a:pPr algn="ctr">
              <a:lnSpc>
                <a:spcPct val="150000"/>
              </a:lnSpc>
            </a:pPr>
            <a:r>
              <a:rPr lang="nl-NL" sz="3200" dirty="0">
                <a:latin typeface="+mj-lt"/>
              </a:rPr>
              <a:t>en opdat gij, </a:t>
            </a:r>
            <a:r>
              <a:rPr lang="nl-NL" sz="3600" b="1" dirty="0">
                <a:solidFill>
                  <a:schemeClr val="accent1"/>
                </a:solidFill>
                <a:latin typeface="+mj-lt"/>
              </a:rPr>
              <a:t>gelovende</a:t>
            </a:r>
            <a:r>
              <a:rPr lang="nl-NL" sz="3200" dirty="0">
                <a:latin typeface="+mj-lt"/>
              </a:rPr>
              <a:t>, </a:t>
            </a:r>
          </a:p>
          <a:p>
            <a:pPr algn="ctr">
              <a:lnSpc>
                <a:spcPct val="150000"/>
              </a:lnSpc>
            </a:pPr>
            <a:r>
              <a:rPr lang="nl-NL" sz="3200" dirty="0">
                <a:latin typeface="+mj-lt"/>
              </a:rPr>
              <a:t>het </a:t>
            </a:r>
            <a:r>
              <a:rPr lang="nl-NL" sz="3600" b="1" dirty="0">
                <a:solidFill>
                  <a:schemeClr val="accent1"/>
                </a:solidFill>
                <a:latin typeface="+mj-lt"/>
              </a:rPr>
              <a:t>leven</a:t>
            </a:r>
            <a:r>
              <a:rPr lang="nl-NL" sz="3200" dirty="0">
                <a:latin typeface="+mj-lt"/>
              </a:rPr>
              <a:t> hebt in Zijn Naam.</a:t>
            </a:r>
          </a:p>
        </p:txBody>
      </p:sp>
      <p:pic>
        <p:nvPicPr>
          <p:cNvPr id="8" name="Afbeelding 7">
            <a:extLst>
              <a:ext uri="{FF2B5EF4-FFF2-40B4-BE49-F238E27FC236}">
                <a16:creationId xmlns:a16="http://schemas.microsoft.com/office/drawing/2014/main" id="{9C5952CA-57B4-49D7-86DE-41BBE96020D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3078" name="Picture 6">
            <a:extLst>
              <a:ext uri="{FF2B5EF4-FFF2-40B4-BE49-F238E27FC236}">
                <a16:creationId xmlns:a16="http://schemas.microsoft.com/office/drawing/2014/main" id="{9B80D48D-D6EA-4365-9D0F-E3B82B40630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8868" y="4557158"/>
            <a:ext cx="611327" cy="848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23AEC61A-3674-4227-AF2A-1906DE60FBB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567666" y="1782801"/>
            <a:ext cx="611327" cy="8487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CC0801FD-0DEB-4BF9-A560-9EF6CBB35689}"/>
              </a:ext>
            </a:extLst>
          </p:cNvPr>
          <p:cNvSpPr/>
          <p:nvPr/>
        </p:nvSpPr>
        <p:spPr>
          <a:xfrm>
            <a:off x="5125678" y="5405894"/>
            <a:ext cx="1608133" cy="369332"/>
          </a:xfrm>
          <a:prstGeom prst="rect">
            <a:avLst/>
          </a:prstGeom>
        </p:spPr>
        <p:txBody>
          <a:bodyPr wrap="none">
            <a:spAutoFit/>
          </a:bodyPr>
          <a:lstStyle/>
          <a:p>
            <a:r>
              <a:rPr lang="nl-NL" dirty="0">
                <a:solidFill>
                  <a:schemeClr val="bg1">
                    <a:lumMod val="65000"/>
                  </a:schemeClr>
                </a:solidFill>
                <a:latin typeface="Advent Pro Light" panose="02000506040000020004" pitchFamily="2" charset="0"/>
              </a:rPr>
              <a:t>JOHANNES 20:31</a:t>
            </a:r>
          </a:p>
        </p:txBody>
      </p:sp>
      <p:pic>
        <p:nvPicPr>
          <p:cNvPr id="10" name="Picture 2">
            <a:extLst>
              <a:ext uri="{FF2B5EF4-FFF2-40B4-BE49-F238E27FC236}">
                <a16:creationId xmlns:a16="http://schemas.microsoft.com/office/drawing/2014/main" id="{DA7AB1BC-53C3-4C1F-99C4-1B78D58DB77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4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Stelling</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14052" y="2681796"/>
            <a:ext cx="10413478" cy="1654043"/>
          </a:xfrm>
          <a:prstGeom prst="rect">
            <a:avLst/>
          </a:prstGeom>
          <a:noFill/>
        </p:spPr>
        <p:txBody>
          <a:bodyPr wrap="square" rtlCol="0">
            <a:spAutoFit/>
          </a:bodyPr>
          <a:lstStyle/>
          <a:p>
            <a:pPr algn="ctr">
              <a:lnSpc>
                <a:spcPct val="150000"/>
              </a:lnSpc>
            </a:pPr>
            <a:r>
              <a:rPr lang="nl-NL" sz="3200" dirty="0">
                <a:latin typeface="+mj-lt"/>
              </a:rPr>
              <a:t>Waar je het </a:t>
            </a:r>
            <a:r>
              <a:rPr lang="nl-NL" sz="3600" b="1" dirty="0">
                <a:solidFill>
                  <a:schemeClr val="accent1"/>
                </a:solidFill>
                <a:latin typeface="+mj-lt"/>
              </a:rPr>
              <a:t>Woord </a:t>
            </a:r>
            <a:r>
              <a:rPr lang="nl-NL" sz="3200" dirty="0">
                <a:latin typeface="+mj-lt"/>
              </a:rPr>
              <a:t>brengt, </a:t>
            </a:r>
          </a:p>
          <a:p>
            <a:pPr algn="ctr">
              <a:lnSpc>
                <a:spcPct val="150000"/>
              </a:lnSpc>
            </a:pPr>
            <a:r>
              <a:rPr lang="nl-NL" sz="3200" dirty="0">
                <a:latin typeface="+mj-lt"/>
              </a:rPr>
              <a:t>daar breng je de </a:t>
            </a:r>
            <a:r>
              <a:rPr lang="nl-NL" sz="3600" b="1" dirty="0">
                <a:solidFill>
                  <a:schemeClr val="accent1"/>
                </a:solidFill>
                <a:latin typeface="+mj-lt"/>
              </a:rPr>
              <a:t>Heere Jezus</a:t>
            </a:r>
            <a:r>
              <a:rPr lang="nl-NL" sz="3200" dirty="0">
                <a:latin typeface="+mj-lt"/>
              </a:rPr>
              <a:t>.</a:t>
            </a:r>
          </a:p>
        </p:txBody>
      </p:sp>
      <p:pic>
        <p:nvPicPr>
          <p:cNvPr id="8" name="Afbeelding 7">
            <a:extLst>
              <a:ext uri="{FF2B5EF4-FFF2-40B4-BE49-F238E27FC236}">
                <a16:creationId xmlns:a16="http://schemas.microsoft.com/office/drawing/2014/main" id="{9C5952CA-57B4-49D7-86DE-41BBE96020D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3078" name="Picture 6">
            <a:extLst>
              <a:ext uri="{FF2B5EF4-FFF2-40B4-BE49-F238E27FC236}">
                <a16:creationId xmlns:a16="http://schemas.microsoft.com/office/drawing/2014/main" id="{9B80D48D-D6EA-4365-9D0F-E3B82B40630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38250" y="3809011"/>
            <a:ext cx="611327" cy="848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23AEC61A-3674-4227-AF2A-1906DE60FBB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092655" y="2614072"/>
            <a:ext cx="611327" cy="848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2C965C3-051C-4BDD-B8F9-4E4BCF4A6F4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65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1</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3903569"/>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Lees </a:t>
            </a:r>
            <a:r>
              <a:rPr lang="nl-NL" sz="2400" b="1" dirty="0">
                <a:solidFill>
                  <a:schemeClr val="accent1"/>
                </a:solidFill>
                <a:latin typeface="+mj-lt"/>
              </a:rPr>
              <a:t>Johannes 1 vers 1-5 en 14</a:t>
            </a:r>
            <a:r>
              <a:rPr lang="nl-NL" sz="2400" dirty="0">
                <a:latin typeface="Advent Pro Light" panose="02000506040000020004" pitchFamily="2" charset="0"/>
              </a:rPr>
              <a:t>.</a:t>
            </a:r>
          </a:p>
          <a:p>
            <a:pPr>
              <a:lnSpc>
                <a:spcPct val="150000"/>
              </a:lnSpc>
            </a:pPr>
            <a:endParaRPr lang="nl-NL" sz="2400" dirty="0">
              <a:latin typeface="Advent Pro Light" panose="02000506040000020004" pitchFamily="2" charset="0"/>
            </a:endParaRPr>
          </a:p>
          <a:p>
            <a:pPr marL="914400" lvl="1" indent="-457200">
              <a:lnSpc>
                <a:spcPct val="150000"/>
              </a:lnSpc>
              <a:buFont typeface="+mj-lt"/>
              <a:buAutoNum type="alphaLcPeriod"/>
            </a:pPr>
            <a:r>
              <a:rPr lang="nl-NL" sz="2400" dirty="0">
                <a:latin typeface="Advent Pro Light" panose="02000506040000020004" pitchFamily="2" charset="0"/>
              </a:rPr>
              <a:t>Wie bedoelt Johannes met `het Woord´?</a:t>
            </a:r>
          </a:p>
          <a:p>
            <a:pPr marL="914400" lvl="1" indent="-457200">
              <a:lnSpc>
                <a:spcPct val="150000"/>
              </a:lnSpc>
              <a:buFont typeface="+mj-lt"/>
              <a:buAutoNum type="alphaLcPeriod"/>
            </a:pPr>
            <a:r>
              <a:rPr lang="nl-NL" sz="2400" dirty="0">
                <a:latin typeface="Advent Pro Light" panose="02000506040000020004" pitchFamily="2" charset="0"/>
              </a:rPr>
              <a:t>Wat lees je over de Heere Jezus in vers 1-5?</a:t>
            </a:r>
          </a:p>
          <a:p>
            <a:pPr marL="914400" lvl="1" indent="-457200">
              <a:lnSpc>
                <a:spcPct val="150000"/>
              </a:lnSpc>
              <a:buFont typeface="+mj-lt"/>
              <a:buAutoNum type="alphaLcPeriod"/>
            </a:pPr>
            <a:r>
              <a:rPr lang="nl-NL" sz="2400" dirty="0">
                <a:latin typeface="Advent Pro Light" panose="02000506040000020004" pitchFamily="2" charset="0"/>
              </a:rPr>
              <a:t>Schrijf in je eigen woorden op wat er in vers 14 staat.</a:t>
            </a:r>
          </a:p>
          <a:p>
            <a:pPr lvl="1">
              <a:lnSpc>
                <a:spcPct val="150000"/>
              </a:lnSpc>
            </a:pPr>
            <a:endParaRPr lang="nl-NL" sz="2400" dirty="0">
              <a:latin typeface="Advent Pro" panose="02000506040000020004" pitchFamily="2" charset="0"/>
            </a:endParaRPr>
          </a:p>
          <a:p>
            <a:pPr marL="457200" indent="-457200">
              <a:lnSpc>
                <a:spcPct val="150000"/>
              </a:lnSpc>
              <a:buFont typeface="+mj-lt"/>
              <a:buAutoNum type="alphaLcPeriod"/>
            </a:pPr>
            <a:endParaRPr lang="nl-NL" sz="2400" dirty="0">
              <a:latin typeface="Advent Pro Light" panose="02000506040000020004" pitchFamily="2" charset="0"/>
            </a:endParaRP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descr="Is de Bijbel een betrouwbaar boek? - IkzoekGod.nl">
            <a:extLst>
              <a:ext uri="{FF2B5EF4-FFF2-40B4-BE49-F238E27FC236}">
                <a16:creationId xmlns:a16="http://schemas.microsoft.com/office/drawing/2014/main" id="{7A9212EA-B5EF-4362-8625-41D0580D0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19" b="8252"/>
          <a:stretch/>
        </p:blipFill>
        <p:spPr bwMode="auto">
          <a:xfrm>
            <a:off x="8602439" y="2222030"/>
            <a:ext cx="4765218" cy="299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0438FC0-F013-44F9-9D0F-3BB8AF820ED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6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uk voor kids – Mozes bij het brandende braambos">
            <a:extLst>
              <a:ext uri="{FF2B5EF4-FFF2-40B4-BE49-F238E27FC236}">
                <a16:creationId xmlns:a16="http://schemas.microsoft.com/office/drawing/2014/main" id="{F03DBC16-A560-4F4C-8689-A43935E9F2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67" t="9485" r="11062" b="8928"/>
          <a:stretch/>
        </p:blipFill>
        <p:spPr bwMode="auto">
          <a:xfrm>
            <a:off x="6535384" y="940130"/>
            <a:ext cx="5189517" cy="559525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Zeven keer: IK BEN</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3903569"/>
          </a:xfrm>
          <a:prstGeom prst="rect">
            <a:avLst/>
          </a:prstGeom>
          <a:noFill/>
        </p:spPr>
        <p:txBody>
          <a:bodyPr wrap="square" rtlCol="0">
            <a:spAutoFit/>
          </a:bodyPr>
          <a:lstStyle/>
          <a:p>
            <a:pPr marL="342900" indent="-342900">
              <a:lnSpc>
                <a:spcPct val="150000"/>
              </a:lnSpc>
              <a:buFont typeface="Advent Pro" panose="02000506040000020004" pitchFamily="2" charset="0"/>
              <a:buChar char="›"/>
            </a:pPr>
            <a:r>
              <a:rPr lang="nl-NL" sz="2400" b="1" dirty="0">
                <a:solidFill>
                  <a:schemeClr val="accent1"/>
                </a:solidFill>
                <a:latin typeface="+mj-lt"/>
              </a:rPr>
              <a:t>IK BEN DIE IK BEN</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In het Hebreeuws: JHWH</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In het Nederlands: HEERE</a:t>
            </a:r>
          </a:p>
          <a:p>
            <a:pPr marL="342900" indent="-342900">
              <a:lnSpc>
                <a:spcPct val="150000"/>
              </a:lnSpc>
              <a:buFont typeface="Advent Pro" panose="02000506040000020004" pitchFamily="2" charset="0"/>
              <a:buChar char="›"/>
            </a:pPr>
            <a:endParaRPr lang="nl-NL" sz="2400" dirty="0">
              <a:latin typeface="Advent Pro Light" panose="02000506040000020004" pitchFamily="2" charset="0"/>
            </a:endParaRP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De Heere Jezus noemt Zichzelf zeven keer:</a:t>
            </a:r>
          </a:p>
          <a:p>
            <a:pPr>
              <a:lnSpc>
                <a:spcPct val="150000"/>
              </a:lnSpc>
            </a:pPr>
            <a:r>
              <a:rPr lang="nl-NL" sz="2400" dirty="0">
                <a:latin typeface="Advent Pro Light" panose="02000506040000020004" pitchFamily="2" charset="0"/>
              </a:rPr>
              <a:t>	</a:t>
            </a:r>
            <a:r>
              <a:rPr lang="nl-NL" sz="2400" b="1" dirty="0">
                <a:solidFill>
                  <a:schemeClr val="accent1"/>
                </a:solidFill>
                <a:latin typeface="+mj-lt"/>
              </a:rPr>
              <a:t>IK BEN</a:t>
            </a:r>
            <a:r>
              <a:rPr lang="nl-NL" sz="2400" dirty="0">
                <a:latin typeface="Advent Pro Light" panose="02000506040000020004" pitchFamily="2" charset="0"/>
              </a:rPr>
              <a:t>…</a:t>
            </a:r>
          </a:p>
          <a:p>
            <a:pPr marL="342900" indent="-342900">
              <a:lnSpc>
                <a:spcPct val="150000"/>
              </a:lnSpc>
              <a:buFont typeface="Advent Pro" panose="02000506040000020004" pitchFamily="2" charset="0"/>
              <a:buChar char="›"/>
            </a:pPr>
            <a:r>
              <a:rPr lang="nl-NL" sz="2400" dirty="0">
                <a:latin typeface="Advent Pro Light" panose="02000506040000020004" pitchFamily="2" charset="0"/>
              </a:rPr>
              <a:t>Zo laat Hij zien dat Hij God is.</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pic>
        <p:nvPicPr>
          <p:cNvPr id="8" name="Picture 2">
            <a:extLst>
              <a:ext uri="{FF2B5EF4-FFF2-40B4-BE49-F238E27FC236}">
                <a16:creationId xmlns:a16="http://schemas.microsoft.com/office/drawing/2014/main" id="{F22F7F9A-7533-4BCA-A6F9-B3BCC295292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1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2</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1969385"/>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In het Johannesevangelie vind je zeven keer een </a:t>
            </a:r>
            <a:r>
              <a:rPr lang="nl-NL" sz="2400" b="1" dirty="0">
                <a:solidFill>
                  <a:schemeClr val="accent1"/>
                </a:solidFill>
                <a:latin typeface="+mj-lt"/>
              </a:rPr>
              <a:t>IK BEN-uitspraak </a:t>
            </a:r>
            <a:r>
              <a:rPr lang="nl-NL" sz="2400" dirty="0">
                <a:latin typeface="Advent Pro Light" panose="02000506040000020004" pitchFamily="2" charset="0"/>
              </a:rPr>
              <a:t>van de Heere Jezus.</a:t>
            </a:r>
          </a:p>
          <a:p>
            <a:pPr>
              <a:lnSpc>
                <a:spcPct val="150000"/>
              </a:lnSpc>
            </a:pPr>
            <a:endParaRPr lang="nl-NL" sz="1050" b="1" dirty="0">
              <a:solidFill>
                <a:schemeClr val="accent1"/>
              </a:solidFill>
              <a:latin typeface="Advent Pro Light" panose="02000506040000020004" pitchFamily="2" charset="0"/>
            </a:endParaRPr>
          </a:p>
          <a:p>
            <a:pPr marL="914400" lvl="1" indent="-457200">
              <a:lnSpc>
                <a:spcPct val="150000"/>
              </a:lnSpc>
              <a:buFont typeface="+mj-lt"/>
              <a:buAutoNum type="alphaLcPeriod"/>
            </a:pPr>
            <a:r>
              <a:rPr lang="nl-NL" sz="2400" dirty="0">
                <a:latin typeface="Advent Pro Light" panose="02000506040000020004" pitchFamily="2" charset="0"/>
              </a:rPr>
              <a:t>Zoek de zeven Bijbelteksten op die je hieronder ziet. Schrijf boven elk kader de </a:t>
            </a:r>
            <a:r>
              <a:rPr lang="nl-NL" sz="2400" b="1" dirty="0">
                <a:solidFill>
                  <a:schemeClr val="accent1"/>
                </a:solidFill>
                <a:latin typeface="+mj-lt"/>
              </a:rPr>
              <a:t>IK BEN-uitspraak</a:t>
            </a:r>
            <a:r>
              <a:rPr lang="nl-NL" sz="2400" b="1" dirty="0">
                <a:solidFill>
                  <a:schemeClr val="accent1"/>
                </a:solidFill>
              </a:rPr>
              <a:t> </a:t>
            </a:r>
            <a:r>
              <a:rPr lang="nl-NL" sz="2400" dirty="0">
                <a:latin typeface="Advent Pro Light" panose="02000506040000020004" pitchFamily="2" charset="0"/>
              </a:rPr>
              <a:t>van de Heere Jezus die je in deze tekst tegenkomt.</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
        <p:nvSpPr>
          <p:cNvPr id="18" name="Tekstvak 2">
            <a:extLst>
              <a:ext uri="{FF2B5EF4-FFF2-40B4-BE49-F238E27FC236}">
                <a16:creationId xmlns:a16="http://schemas.microsoft.com/office/drawing/2014/main" id="{309A2660-866E-45E3-8BB5-7D796B1F413C}"/>
              </a:ext>
            </a:extLst>
          </p:cNvPr>
          <p:cNvSpPr txBox="1">
            <a:spLocks noChangeArrowheads="1"/>
          </p:cNvSpPr>
          <p:nvPr/>
        </p:nvSpPr>
        <p:spPr bwMode="auto">
          <a:xfrm>
            <a:off x="487992" y="4380884"/>
            <a:ext cx="1436296" cy="875048"/>
          </a:xfrm>
          <a:custGeom>
            <a:avLst/>
            <a:gdLst>
              <a:gd name="connsiteX0" fmla="*/ 0 w 1436296"/>
              <a:gd name="connsiteY0" fmla="*/ 0 h 875048"/>
              <a:gd name="connsiteX1" fmla="*/ 1436296 w 1436296"/>
              <a:gd name="connsiteY1" fmla="*/ 0 h 875048"/>
              <a:gd name="connsiteX2" fmla="*/ 1436296 w 1436296"/>
              <a:gd name="connsiteY2" fmla="*/ 875048 h 875048"/>
              <a:gd name="connsiteX3" fmla="*/ 0 w 1436296"/>
              <a:gd name="connsiteY3" fmla="*/ 875048 h 875048"/>
              <a:gd name="connsiteX4" fmla="*/ 0 w 1436296"/>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6" h="875048" fill="none" extrusionOk="0">
                <a:moveTo>
                  <a:pt x="0" y="0"/>
                </a:moveTo>
                <a:cubicBezTo>
                  <a:pt x="560146" y="17056"/>
                  <a:pt x="1193152" y="-105310"/>
                  <a:pt x="1436296" y="0"/>
                </a:cubicBezTo>
                <a:cubicBezTo>
                  <a:pt x="1397892" y="403874"/>
                  <a:pt x="1431641" y="621925"/>
                  <a:pt x="1436296" y="875048"/>
                </a:cubicBezTo>
                <a:cubicBezTo>
                  <a:pt x="846863" y="771986"/>
                  <a:pt x="620054" y="949825"/>
                  <a:pt x="0" y="875048"/>
                </a:cubicBezTo>
                <a:cubicBezTo>
                  <a:pt x="34176" y="658068"/>
                  <a:pt x="-23301" y="258717"/>
                  <a:pt x="0" y="0"/>
                </a:cubicBezTo>
                <a:close/>
              </a:path>
              <a:path w="1436296" h="875048" stroke="0" extrusionOk="0">
                <a:moveTo>
                  <a:pt x="0" y="0"/>
                </a:moveTo>
                <a:cubicBezTo>
                  <a:pt x="620482" y="51675"/>
                  <a:pt x="897346" y="4016"/>
                  <a:pt x="1436296" y="0"/>
                </a:cubicBezTo>
                <a:cubicBezTo>
                  <a:pt x="1488727" y="340100"/>
                  <a:pt x="1492789" y="650955"/>
                  <a:pt x="1436296" y="875048"/>
                </a:cubicBezTo>
                <a:cubicBezTo>
                  <a:pt x="1232277" y="784944"/>
                  <a:pt x="501188" y="922653"/>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6 vers 35</a:t>
            </a:r>
          </a:p>
        </p:txBody>
      </p:sp>
      <p:sp>
        <p:nvSpPr>
          <p:cNvPr id="19" name="Tekstvak 2">
            <a:extLst>
              <a:ext uri="{FF2B5EF4-FFF2-40B4-BE49-F238E27FC236}">
                <a16:creationId xmlns:a16="http://schemas.microsoft.com/office/drawing/2014/main" id="{6D23BCDC-796C-4170-88AF-9B04A5EA3A14}"/>
              </a:ext>
            </a:extLst>
          </p:cNvPr>
          <p:cNvSpPr txBox="1">
            <a:spLocks noChangeArrowheads="1"/>
          </p:cNvSpPr>
          <p:nvPr/>
        </p:nvSpPr>
        <p:spPr bwMode="auto">
          <a:xfrm>
            <a:off x="2098769" y="4380884"/>
            <a:ext cx="1458377" cy="875048"/>
          </a:xfrm>
          <a:custGeom>
            <a:avLst/>
            <a:gdLst>
              <a:gd name="connsiteX0" fmla="*/ 0 w 1458377"/>
              <a:gd name="connsiteY0" fmla="*/ 0 h 875048"/>
              <a:gd name="connsiteX1" fmla="*/ 1458377 w 1458377"/>
              <a:gd name="connsiteY1" fmla="*/ 0 h 875048"/>
              <a:gd name="connsiteX2" fmla="*/ 1458377 w 1458377"/>
              <a:gd name="connsiteY2" fmla="*/ 875048 h 875048"/>
              <a:gd name="connsiteX3" fmla="*/ 0 w 1458377"/>
              <a:gd name="connsiteY3" fmla="*/ 875048 h 875048"/>
              <a:gd name="connsiteX4" fmla="*/ 0 w 1458377"/>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377" h="875048" fill="none" extrusionOk="0">
                <a:moveTo>
                  <a:pt x="0" y="0"/>
                </a:moveTo>
                <a:cubicBezTo>
                  <a:pt x="480494" y="9718"/>
                  <a:pt x="1297024" y="39777"/>
                  <a:pt x="1458377" y="0"/>
                </a:cubicBezTo>
                <a:cubicBezTo>
                  <a:pt x="1419973" y="403874"/>
                  <a:pt x="1453722" y="621925"/>
                  <a:pt x="1458377" y="875048"/>
                </a:cubicBezTo>
                <a:cubicBezTo>
                  <a:pt x="855201" y="762453"/>
                  <a:pt x="572614" y="839581"/>
                  <a:pt x="0" y="875048"/>
                </a:cubicBezTo>
                <a:cubicBezTo>
                  <a:pt x="34176" y="658068"/>
                  <a:pt x="-23301" y="258717"/>
                  <a:pt x="0" y="0"/>
                </a:cubicBezTo>
                <a:close/>
              </a:path>
              <a:path w="1458377" h="875048" stroke="0" extrusionOk="0">
                <a:moveTo>
                  <a:pt x="0" y="0"/>
                </a:moveTo>
                <a:cubicBezTo>
                  <a:pt x="455701" y="73999"/>
                  <a:pt x="1028844" y="-113018"/>
                  <a:pt x="1458377" y="0"/>
                </a:cubicBezTo>
                <a:cubicBezTo>
                  <a:pt x="1510808" y="340100"/>
                  <a:pt x="1514870" y="650955"/>
                  <a:pt x="1458377" y="875048"/>
                </a:cubicBezTo>
                <a:cubicBezTo>
                  <a:pt x="1222497" y="964783"/>
                  <a:pt x="151944" y="79185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8 vers 12</a:t>
            </a:r>
          </a:p>
        </p:txBody>
      </p:sp>
      <p:sp>
        <p:nvSpPr>
          <p:cNvPr id="20" name="Tekstvak 2">
            <a:extLst>
              <a:ext uri="{FF2B5EF4-FFF2-40B4-BE49-F238E27FC236}">
                <a16:creationId xmlns:a16="http://schemas.microsoft.com/office/drawing/2014/main" id="{C610596B-F5FE-4B29-A0DD-26274D275798}"/>
              </a:ext>
            </a:extLst>
          </p:cNvPr>
          <p:cNvSpPr txBox="1">
            <a:spLocks noChangeArrowheads="1"/>
          </p:cNvSpPr>
          <p:nvPr/>
        </p:nvSpPr>
        <p:spPr bwMode="auto">
          <a:xfrm>
            <a:off x="3731627" y="4409699"/>
            <a:ext cx="1564772" cy="875048"/>
          </a:xfrm>
          <a:custGeom>
            <a:avLst/>
            <a:gdLst>
              <a:gd name="connsiteX0" fmla="*/ 0 w 1564772"/>
              <a:gd name="connsiteY0" fmla="*/ 0 h 875048"/>
              <a:gd name="connsiteX1" fmla="*/ 1564772 w 1564772"/>
              <a:gd name="connsiteY1" fmla="*/ 0 h 875048"/>
              <a:gd name="connsiteX2" fmla="*/ 1564772 w 1564772"/>
              <a:gd name="connsiteY2" fmla="*/ 875048 h 875048"/>
              <a:gd name="connsiteX3" fmla="*/ 0 w 1564772"/>
              <a:gd name="connsiteY3" fmla="*/ 875048 h 875048"/>
              <a:gd name="connsiteX4" fmla="*/ 0 w 156477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772" h="875048" fill="none" extrusionOk="0">
                <a:moveTo>
                  <a:pt x="0" y="0"/>
                </a:moveTo>
                <a:cubicBezTo>
                  <a:pt x="320213" y="-2805"/>
                  <a:pt x="1354021" y="58082"/>
                  <a:pt x="1564772" y="0"/>
                </a:cubicBezTo>
                <a:cubicBezTo>
                  <a:pt x="1526368" y="403874"/>
                  <a:pt x="1560117" y="621925"/>
                  <a:pt x="1564772" y="875048"/>
                </a:cubicBezTo>
                <a:cubicBezTo>
                  <a:pt x="830182" y="893798"/>
                  <a:pt x="766979" y="739588"/>
                  <a:pt x="0" y="875048"/>
                </a:cubicBezTo>
                <a:cubicBezTo>
                  <a:pt x="34176" y="658068"/>
                  <a:pt x="-23301" y="258717"/>
                  <a:pt x="0" y="0"/>
                </a:cubicBezTo>
                <a:close/>
              </a:path>
              <a:path w="1564772" h="875048" stroke="0" extrusionOk="0">
                <a:moveTo>
                  <a:pt x="0" y="0"/>
                </a:moveTo>
                <a:cubicBezTo>
                  <a:pt x="384297" y="73345"/>
                  <a:pt x="1163397" y="-1609"/>
                  <a:pt x="1564772" y="0"/>
                </a:cubicBezTo>
                <a:cubicBezTo>
                  <a:pt x="1617203" y="340100"/>
                  <a:pt x="1621265" y="650955"/>
                  <a:pt x="1564772" y="875048"/>
                </a:cubicBezTo>
                <a:cubicBezTo>
                  <a:pt x="1338512" y="955373"/>
                  <a:pt x="500386" y="968001"/>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10 vers 7</a:t>
            </a:r>
          </a:p>
        </p:txBody>
      </p:sp>
      <p:sp>
        <p:nvSpPr>
          <p:cNvPr id="21" name="Tekstvak 2">
            <a:extLst>
              <a:ext uri="{FF2B5EF4-FFF2-40B4-BE49-F238E27FC236}">
                <a16:creationId xmlns:a16="http://schemas.microsoft.com/office/drawing/2014/main" id="{D0CC7F80-CB1D-4244-A6B7-20D19931D19A}"/>
              </a:ext>
            </a:extLst>
          </p:cNvPr>
          <p:cNvSpPr txBox="1">
            <a:spLocks noChangeArrowheads="1"/>
          </p:cNvSpPr>
          <p:nvPr/>
        </p:nvSpPr>
        <p:spPr bwMode="auto">
          <a:xfrm>
            <a:off x="5470880" y="4409699"/>
            <a:ext cx="1480458" cy="875048"/>
          </a:xfrm>
          <a:custGeom>
            <a:avLst/>
            <a:gdLst>
              <a:gd name="connsiteX0" fmla="*/ 0 w 1480458"/>
              <a:gd name="connsiteY0" fmla="*/ 0 h 875048"/>
              <a:gd name="connsiteX1" fmla="*/ 1480458 w 1480458"/>
              <a:gd name="connsiteY1" fmla="*/ 0 h 875048"/>
              <a:gd name="connsiteX2" fmla="*/ 1480458 w 1480458"/>
              <a:gd name="connsiteY2" fmla="*/ 875048 h 875048"/>
              <a:gd name="connsiteX3" fmla="*/ 0 w 1480458"/>
              <a:gd name="connsiteY3" fmla="*/ 875048 h 875048"/>
              <a:gd name="connsiteX4" fmla="*/ 0 w 148045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8" h="875048" fill="none" extrusionOk="0">
                <a:moveTo>
                  <a:pt x="0" y="0"/>
                </a:moveTo>
                <a:cubicBezTo>
                  <a:pt x="462255" y="113668"/>
                  <a:pt x="949204" y="44826"/>
                  <a:pt x="1480458" y="0"/>
                </a:cubicBezTo>
                <a:cubicBezTo>
                  <a:pt x="1442054" y="403874"/>
                  <a:pt x="1475803" y="621925"/>
                  <a:pt x="1480458" y="875048"/>
                </a:cubicBezTo>
                <a:cubicBezTo>
                  <a:pt x="1014929" y="933074"/>
                  <a:pt x="720314" y="829630"/>
                  <a:pt x="0" y="875048"/>
                </a:cubicBezTo>
                <a:cubicBezTo>
                  <a:pt x="34176" y="658068"/>
                  <a:pt x="-23301" y="258717"/>
                  <a:pt x="0" y="0"/>
                </a:cubicBezTo>
                <a:close/>
              </a:path>
              <a:path w="1480458" h="875048" stroke="0" extrusionOk="0">
                <a:moveTo>
                  <a:pt x="0" y="0"/>
                </a:moveTo>
                <a:cubicBezTo>
                  <a:pt x="326250" y="71733"/>
                  <a:pt x="1186426" y="119711"/>
                  <a:pt x="1480458" y="0"/>
                </a:cubicBezTo>
                <a:cubicBezTo>
                  <a:pt x="1532889" y="340100"/>
                  <a:pt x="1536951" y="650955"/>
                  <a:pt x="1480458" y="875048"/>
                </a:cubicBezTo>
                <a:cubicBezTo>
                  <a:pt x="1292621" y="827769"/>
                  <a:pt x="148404" y="880217"/>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10 vers 11</a:t>
            </a:r>
          </a:p>
        </p:txBody>
      </p:sp>
      <p:sp>
        <p:nvSpPr>
          <p:cNvPr id="22" name="Tekstvak 2">
            <a:extLst>
              <a:ext uri="{FF2B5EF4-FFF2-40B4-BE49-F238E27FC236}">
                <a16:creationId xmlns:a16="http://schemas.microsoft.com/office/drawing/2014/main" id="{C05C6153-05C6-49D0-A004-DE22B72A131F}"/>
              </a:ext>
            </a:extLst>
          </p:cNvPr>
          <p:cNvSpPr txBox="1">
            <a:spLocks noChangeArrowheads="1"/>
          </p:cNvSpPr>
          <p:nvPr/>
        </p:nvSpPr>
        <p:spPr bwMode="auto">
          <a:xfrm>
            <a:off x="7125819" y="4409699"/>
            <a:ext cx="1412372" cy="875048"/>
          </a:xfrm>
          <a:custGeom>
            <a:avLst/>
            <a:gdLst>
              <a:gd name="connsiteX0" fmla="*/ 0 w 1412372"/>
              <a:gd name="connsiteY0" fmla="*/ 0 h 875048"/>
              <a:gd name="connsiteX1" fmla="*/ 1412372 w 1412372"/>
              <a:gd name="connsiteY1" fmla="*/ 0 h 875048"/>
              <a:gd name="connsiteX2" fmla="*/ 1412372 w 1412372"/>
              <a:gd name="connsiteY2" fmla="*/ 875048 h 875048"/>
              <a:gd name="connsiteX3" fmla="*/ 0 w 1412372"/>
              <a:gd name="connsiteY3" fmla="*/ 875048 h 875048"/>
              <a:gd name="connsiteX4" fmla="*/ 0 w 141237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72" h="875048" fill="none" extrusionOk="0">
                <a:moveTo>
                  <a:pt x="0" y="0"/>
                </a:moveTo>
                <a:cubicBezTo>
                  <a:pt x="304091" y="-60770"/>
                  <a:pt x="1027939" y="-55681"/>
                  <a:pt x="1412372" y="0"/>
                </a:cubicBezTo>
                <a:cubicBezTo>
                  <a:pt x="1373968" y="403874"/>
                  <a:pt x="1407717" y="621925"/>
                  <a:pt x="1412372" y="875048"/>
                </a:cubicBezTo>
                <a:cubicBezTo>
                  <a:pt x="879841" y="991676"/>
                  <a:pt x="304016" y="965715"/>
                  <a:pt x="0" y="875048"/>
                </a:cubicBezTo>
                <a:cubicBezTo>
                  <a:pt x="34176" y="658068"/>
                  <a:pt x="-23301" y="258717"/>
                  <a:pt x="0" y="0"/>
                </a:cubicBezTo>
                <a:close/>
              </a:path>
              <a:path w="1412372" h="875048" stroke="0" extrusionOk="0">
                <a:moveTo>
                  <a:pt x="0" y="0"/>
                </a:moveTo>
                <a:cubicBezTo>
                  <a:pt x="368250" y="-85092"/>
                  <a:pt x="843282" y="-66130"/>
                  <a:pt x="1412372" y="0"/>
                </a:cubicBezTo>
                <a:cubicBezTo>
                  <a:pt x="1464803" y="340100"/>
                  <a:pt x="1468865" y="650955"/>
                  <a:pt x="1412372" y="875048"/>
                </a:cubicBezTo>
                <a:cubicBezTo>
                  <a:pt x="992064" y="940817"/>
                  <a:pt x="529701" y="894224"/>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11 vers 25</a:t>
            </a:r>
          </a:p>
        </p:txBody>
      </p:sp>
      <p:sp>
        <p:nvSpPr>
          <p:cNvPr id="23" name="Tekstvak 2">
            <a:extLst>
              <a:ext uri="{FF2B5EF4-FFF2-40B4-BE49-F238E27FC236}">
                <a16:creationId xmlns:a16="http://schemas.microsoft.com/office/drawing/2014/main" id="{CE589E63-B975-4F8F-BE0F-A50E831C00AD}"/>
              </a:ext>
            </a:extLst>
          </p:cNvPr>
          <p:cNvSpPr txBox="1">
            <a:spLocks noChangeArrowheads="1"/>
          </p:cNvSpPr>
          <p:nvPr/>
        </p:nvSpPr>
        <p:spPr bwMode="auto">
          <a:xfrm>
            <a:off x="8712672" y="4409699"/>
            <a:ext cx="1480458" cy="875048"/>
          </a:xfrm>
          <a:custGeom>
            <a:avLst/>
            <a:gdLst>
              <a:gd name="connsiteX0" fmla="*/ 0 w 1480458"/>
              <a:gd name="connsiteY0" fmla="*/ 0 h 875048"/>
              <a:gd name="connsiteX1" fmla="*/ 1480458 w 1480458"/>
              <a:gd name="connsiteY1" fmla="*/ 0 h 875048"/>
              <a:gd name="connsiteX2" fmla="*/ 1480458 w 1480458"/>
              <a:gd name="connsiteY2" fmla="*/ 875048 h 875048"/>
              <a:gd name="connsiteX3" fmla="*/ 0 w 1480458"/>
              <a:gd name="connsiteY3" fmla="*/ 875048 h 875048"/>
              <a:gd name="connsiteX4" fmla="*/ 0 w 148045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8" h="875048" fill="none" extrusionOk="0">
                <a:moveTo>
                  <a:pt x="0" y="0"/>
                </a:moveTo>
                <a:cubicBezTo>
                  <a:pt x="462255" y="113668"/>
                  <a:pt x="949204" y="44826"/>
                  <a:pt x="1480458" y="0"/>
                </a:cubicBezTo>
                <a:cubicBezTo>
                  <a:pt x="1442054" y="403874"/>
                  <a:pt x="1475803" y="621925"/>
                  <a:pt x="1480458" y="875048"/>
                </a:cubicBezTo>
                <a:cubicBezTo>
                  <a:pt x="1014929" y="933074"/>
                  <a:pt x="720314" y="829630"/>
                  <a:pt x="0" y="875048"/>
                </a:cubicBezTo>
                <a:cubicBezTo>
                  <a:pt x="34176" y="658068"/>
                  <a:pt x="-23301" y="258717"/>
                  <a:pt x="0" y="0"/>
                </a:cubicBezTo>
                <a:close/>
              </a:path>
              <a:path w="1480458" h="875048" stroke="0" extrusionOk="0">
                <a:moveTo>
                  <a:pt x="0" y="0"/>
                </a:moveTo>
                <a:cubicBezTo>
                  <a:pt x="326250" y="71733"/>
                  <a:pt x="1186426" y="119711"/>
                  <a:pt x="1480458" y="0"/>
                </a:cubicBezTo>
                <a:cubicBezTo>
                  <a:pt x="1532889" y="340100"/>
                  <a:pt x="1536951" y="650955"/>
                  <a:pt x="1480458" y="875048"/>
                </a:cubicBezTo>
                <a:cubicBezTo>
                  <a:pt x="1292621" y="827769"/>
                  <a:pt x="148404" y="880217"/>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14 vers 6</a:t>
            </a:r>
          </a:p>
        </p:txBody>
      </p:sp>
      <p:sp>
        <p:nvSpPr>
          <p:cNvPr id="24" name="Tekstvak 2">
            <a:extLst>
              <a:ext uri="{FF2B5EF4-FFF2-40B4-BE49-F238E27FC236}">
                <a16:creationId xmlns:a16="http://schemas.microsoft.com/office/drawing/2014/main" id="{084DA876-A326-4335-A440-20611E765D1A}"/>
              </a:ext>
            </a:extLst>
          </p:cNvPr>
          <p:cNvSpPr txBox="1">
            <a:spLocks noChangeArrowheads="1"/>
          </p:cNvSpPr>
          <p:nvPr/>
        </p:nvSpPr>
        <p:spPr bwMode="auto">
          <a:xfrm>
            <a:off x="10367611" y="4409699"/>
            <a:ext cx="1377538" cy="875048"/>
          </a:xfrm>
          <a:custGeom>
            <a:avLst/>
            <a:gdLst>
              <a:gd name="connsiteX0" fmla="*/ 0 w 1377538"/>
              <a:gd name="connsiteY0" fmla="*/ 0 h 875048"/>
              <a:gd name="connsiteX1" fmla="*/ 1377538 w 1377538"/>
              <a:gd name="connsiteY1" fmla="*/ 0 h 875048"/>
              <a:gd name="connsiteX2" fmla="*/ 1377538 w 1377538"/>
              <a:gd name="connsiteY2" fmla="*/ 875048 h 875048"/>
              <a:gd name="connsiteX3" fmla="*/ 0 w 1377538"/>
              <a:gd name="connsiteY3" fmla="*/ 875048 h 875048"/>
              <a:gd name="connsiteX4" fmla="*/ 0 w 13775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38" h="875048" fill="none" extrusionOk="0">
                <a:moveTo>
                  <a:pt x="0" y="0"/>
                </a:moveTo>
                <a:cubicBezTo>
                  <a:pt x="350919" y="-102146"/>
                  <a:pt x="1075672" y="-100389"/>
                  <a:pt x="1377538" y="0"/>
                </a:cubicBezTo>
                <a:cubicBezTo>
                  <a:pt x="1339134" y="403874"/>
                  <a:pt x="1372883" y="621925"/>
                  <a:pt x="1377538" y="875048"/>
                </a:cubicBezTo>
                <a:cubicBezTo>
                  <a:pt x="725237" y="985305"/>
                  <a:pt x="326404" y="830886"/>
                  <a:pt x="0" y="875048"/>
                </a:cubicBezTo>
                <a:cubicBezTo>
                  <a:pt x="34176" y="658068"/>
                  <a:pt x="-23301" y="258717"/>
                  <a:pt x="0" y="0"/>
                </a:cubicBezTo>
                <a:close/>
              </a:path>
              <a:path w="1377538" h="875048" stroke="0" extrusionOk="0">
                <a:moveTo>
                  <a:pt x="0" y="0"/>
                </a:moveTo>
                <a:cubicBezTo>
                  <a:pt x="306476" y="4790"/>
                  <a:pt x="878733" y="56550"/>
                  <a:pt x="1377538" y="0"/>
                </a:cubicBezTo>
                <a:cubicBezTo>
                  <a:pt x="1429969" y="340100"/>
                  <a:pt x="1434031" y="650955"/>
                  <a:pt x="1377538" y="875048"/>
                </a:cubicBezTo>
                <a:cubicBezTo>
                  <a:pt x="873589" y="817129"/>
                  <a:pt x="222981" y="86056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15 vers 1</a:t>
            </a:r>
          </a:p>
        </p:txBody>
      </p:sp>
      <p:pic>
        <p:nvPicPr>
          <p:cNvPr id="14" name="Picture 2">
            <a:extLst>
              <a:ext uri="{FF2B5EF4-FFF2-40B4-BE49-F238E27FC236}">
                <a16:creationId xmlns:a16="http://schemas.microsoft.com/office/drawing/2014/main" id="{6BDAB3DC-49F8-4A5A-AABF-0485EEBC8CA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9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694DB3-0CF1-4AAD-83F1-544A0CED9CB9}"/>
              </a:ext>
            </a:extLst>
          </p:cNvPr>
          <p:cNvSpPr txBox="1"/>
          <p:nvPr/>
        </p:nvSpPr>
        <p:spPr>
          <a:xfrm>
            <a:off x="475986" y="478974"/>
            <a:ext cx="9321157" cy="677108"/>
          </a:xfrm>
          <a:prstGeom prst="rect">
            <a:avLst/>
          </a:prstGeom>
          <a:noFill/>
        </p:spPr>
        <p:txBody>
          <a:bodyPr wrap="square" rtlCol="0">
            <a:spAutoFit/>
          </a:bodyPr>
          <a:lstStyle/>
          <a:p>
            <a:r>
              <a:rPr lang="nl-NL" sz="3800" dirty="0">
                <a:solidFill>
                  <a:schemeClr val="accent1"/>
                </a:solidFill>
                <a:latin typeface="+mj-lt"/>
              </a:rPr>
              <a:t>Bijbelstudievraag 2</a:t>
            </a:r>
          </a:p>
        </p:txBody>
      </p:sp>
      <p:cxnSp>
        <p:nvCxnSpPr>
          <p:cNvPr id="7" name="Rechte verbindingslijn 6">
            <a:extLst>
              <a:ext uri="{FF2B5EF4-FFF2-40B4-BE49-F238E27FC236}">
                <a16:creationId xmlns:a16="http://schemas.microsoft.com/office/drawing/2014/main" id="{A82874BD-45B8-474B-B7A9-60F408E66BA8}"/>
              </a:ext>
            </a:extLst>
          </p:cNvPr>
          <p:cNvCxnSpPr>
            <a:cxnSpLocks/>
          </p:cNvCxnSpPr>
          <p:nvPr/>
        </p:nvCxnSpPr>
        <p:spPr>
          <a:xfrm>
            <a:off x="574765" y="1200055"/>
            <a:ext cx="178525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36F67BAD-34E2-4C87-8B5E-BED85487A802}"/>
              </a:ext>
            </a:extLst>
          </p:cNvPr>
          <p:cNvSpPr txBox="1"/>
          <p:nvPr/>
        </p:nvSpPr>
        <p:spPr>
          <a:xfrm>
            <a:off x="653142" y="1709674"/>
            <a:ext cx="10885715" cy="1964577"/>
          </a:xfrm>
          <a:prstGeom prst="rect">
            <a:avLst/>
          </a:prstGeom>
          <a:noFill/>
        </p:spPr>
        <p:txBody>
          <a:bodyPr wrap="square" rtlCol="0">
            <a:spAutoFit/>
          </a:bodyPr>
          <a:lstStyle/>
          <a:p>
            <a:pPr>
              <a:lnSpc>
                <a:spcPct val="150000"/>
              </a:lnSpc>
            </a:pPr>
            <a:r>
              <a:rPr lang="nl-NL" sz="2400" dirty="0">
                <a:latin typeface="Advent Pro Light" panose="02000506040000020004" pitchFamily="2" charset="0"/>
              </a:rPr>
              <a:t>In het Johannesevangelie vind je zeven keer een </a:t>
            </a:r>
            <a:r>
              <a:rPr lang="nl-NL" sz="2400" b="1" dirty="0">
                <a:solidFill>
                  <a:schemeClr val="accent1"/>
                </a:solidFill>
                <a:latin typeface="+mj-lt"/>
              </a:rPr>
              <a:t>IK BEN-uitspraak </a:t>
            </a:r>
            <a:r>
              <a:rPr lang="nl-NL" sz="2400" dirty="0">
                <a:latin typeface="Advent Pro Light" panose="02000506040000020004" pitchFamily="2" charset="0"/>
              </a:rPr>
              <a:t>van de Heere Jezus.</a:t>
            </a:r>
          </a:p>
          <a:p>
            <a:pPr>
              <a:lnSpc>
                <a:spcPct val="150000"/>
              </a:lnSpc>
            </a:pPr>
            <a:endParaRPr lang="nl-NL" sz="1050" b="1" dirty="0">
              <a:solidFill>
                <a:schemeClr val="accent1"/>
              </a:solidFill>
              <a:latin typeface="Advent Pro Light" panose="02000506040000020004" pitchFamily="2" charset="0"/>
            </a:endParaRPr>
          </a:p>
          <a:p>
            <a:pPr marL="914400" lvl="1" indent="-457200">
              <a:lnSpc>
                <a:spcPct val="150000"/>
              </a:lnSpc>
              <a:buFont typeface="+mj-lt"/>
              <a:buAutoNum type="alphaLcPeriod" startAt="2"/>
            </a:pPr>
            <a:r>
              <a:rPr lang="nl-NL" sz="2400" dirty="0">
                <a:latin typeface="Advent Pro Light" panose="02000506040000020004" pitchFamily="2" charset="0"/>
              </a:rPr>
              <a:t>Elke </a:t>
            </a:r>
            <a:r>
              <a:rPr lang="nl-NL" sz="2400" b="1" dirty="0">
                <a:solidFill>
                  <a:schemeClr val="accent1"/>
                </a:solidFill>
                <a:latin typeface="+mj-lt"/>
              </a:rPr>
              <a:t>IK BEN-uitspraak</a:t>
            </a:r>
            <a:r>
              <a:rPr lang="nl-NL" sz="2400" b="1" dirty="0">
                <a:solidFill>
                  <a:schemeClr val="accent1"/>
                </a:solidFill>
              </a:rPr>
              <a:t> </a:t>
            </a:r>
            <a:r>
              <a:rPr lang="nl-NL" sz="2400" dirty="0">
                <a:latin typeface="Advent Pro Light" panose="02000506040000020004" pitchFamily="2" charset="0"/>
              </a:rPr>
              <a:t>van de Heere Jezus laat iets zien van Wie Hij is. Schrijf onder elke tekst wat de Heere Jezus met deze </a:t>
            </a:r>
            <a:r>
              <a:rPr lang="nl-NL" sz="2400" b="1" dirty="0">
                <a:solidFill>
                  <a:schemeClr val="accent1"/>
                </a:solidFill>
                <a:latin typeface="+mj-lt"/>
              </a:rPr>
              <a:t>IK BEN-woorden </a:t>
            </a:r>
            <a:r>
              <a:rPr lang="nl-NL" sz="2400" dirty="0">
                <a:latin typeface="Advent Pro Light" panose="02000506040000020004" pitchFamily="2" charset="0"/>
              </a:rPr>
              <a:t>over Zichzelf zegt.</a:t>
            </a:r>
          </a:p>
        </p:txBody>
      </p:sp>
      <p:pic>
        <p:nvPicPr>
          <p:cNvPr id="9" name="Afbeelding 8">
            <a:extLst>
              <a:ext uri="{FF2B5EF4-FFF2-40B4-BE49-F238E27FC236}">
                <a16:creationId xmlns:a16="http://schemas.microsoft.com/office/drawing/2014/main" id="{7616CE25-9EC5-4B8A-8E54-E34E61CA72C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7" t="1137" r="1647" b="588"/>
          <a:stretch/>
        </p:blipFill>
        <p:spPr>
          <a:xfrm>
            <a:off x="10025374" y="0"/>
            <a:ext cx="2166625" cy="1482291"/>
          </a:xfrm>
          <a:prstGeom prst="rect">
            <a:avLst/>
          </a:prstGeom>
        </p:spPr>
      </p:pic>
      <p:sp>
        <p:nvSpPr>
          <p:cNvPr id="8" name="Tekstvak 2">
            <a:extLst>
              <a:ext uri="{FF2B5EF4-FFF2-40B4-BE49-F238E27FC236}">
                <a16:creationId xmlns:a16="http://schemas.microsoft.com/office/drawing/2014/main" id="{5921C3F7-A56C-458F-90D5-F90207D44397}"/>
              </a:ext>
            </a:extLst>
          </p:cNvPr>
          <p:cNvSpPr txBox="1">
            <a:spLocks noChangeArrowheads="1"/>
          </p:cNvSpPr>
          <p:nvPr/>
        </p:nvSpPr>
        <p:spPr bwMode="auto">
          <a:xfrm>
            <a:off x="487992" y="4380884"/>
            <a:ext cx="1436296" cy="875048"/>
          </a:xfrm>
          <a:custGeom>
            <a:avLst/>
            <a:gdLst>
              <a:gd name="connsiteX0" fmla="*/ 0 w 1436296"/>
              <a:gd name="connsiteY0" fmla="*/ 0 h 875048"/>
              <a:gd name="connsiteX1" fmla="*/ 1436296 w 1436296"/>
              <a:gd name="connsiteY1" fmla="*/ 0 h 875048"/>
              <a:gd name="connsiteX2" fmla="*/ 1436296 w 1436296"/>
              <a:gd name="connsiteY2" fmla="*/ 875048 h 875048"/>
              <a:gd name="connsiteX3" fmla="*/ 0 w 1436296"/>
              <a:gd name="connsiteY3" fmla="*/ 875048 h 875048"/>
              <a:gd name="connsiteX4" fmla="*/ 0 w 1436296"/>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296" h="875048" fill="none" extrusionOk="0">
                <a:moveTo>
                  <a:pt x="0" y="0"/>
                </a:moveTo>
                <a:cubicBezTo>
                  <a:pt x="560146" y="17056"/>
                  <a:pt x="1193152" y="-105310"/>
                  <a:pt x="1436296" y="0"/>
                </a:cubicBezTo>
                <a:cubicBezTo>
                  <a:pt x="1397892" y="403874"/>
                  <a:pt x="1431641" y="621925"/>
                  <a:pt x="1436296" y="875048"/>
                </a:cubicBezTo>
                <a:cubicBezTo>
                  <a:pt x="846863" y="771986"/>
                  <a:pt x="620054" y="949825"/>
                  <a:pt x="0" y="875048"/>
                </a:cubicBezTo>
                <a:cubicBezTo>
                  <a:pt x="34176" y="658068"/>
                  <a:pt x="-23301" y="258717"/>
                  <a:pt x="0" y="0"/>
                </a:cubicBezTo>
                <a:close/>
              </a:path>
              <a:path w="1436296" h="875048" stroke="0" extrusionOk="0">
                <a:moveTo>
                  <a:pt x="0" y="0"/>
                </a:moveTo>
                <a:cubicBezTo>
                  <a:pt x="620482" y="51675"/>
                  <a:pt x="897346" y="4016"/>
                  <a:pt x="1436296" y="0"/>
                </a:cubicBezTo>
                <a:cubicBezTo>
                  <a:pt x="1488727" y="340100"/>
                  <a:pt x="1492789" y="650955"/>
                  <a:pt x="1436296" y="875048"/>
                </a:cubicBezTo>
                <a:cubicBezTo>
                  <a:pt x="1232277" y="784944"/>
                  <a:pt x="501188" y="922653"/>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6 vers 35</a:t>
            </a:r>
          </a:p>
        </p:txBody>
      </p:sp>
      <p:sp>
        <p:nvSpPr>
          <p:cNvPr id="10" name="Tekstvak 2">
            <a:extLst>
              <a:ext uri="{FF2B5EF4-FFF2-40B4-BE49-F238E27FC236}">
                <a16:creationId xmlns:a16="http://schemas.microsoft.com/office/drawing/2014/main" id="{7E26F8EE-B180-4FE0-974E-7780F41A82BF}"/>
              </a:ext>
            </a:extLst>
          </p:cNvPr>
          <p:cNvSpPr txBox="1">
            <a:spLocks noChangeArrowheads="1"/>
          </p:cNvSpPr>
          <p:nvPr/>
        </p:nvSpPr>
        <p:spPr bwMode="auto">
          <a:xfrm>
            <a:off x="2098769" y="4380884"/>
            <a:ext cx="1458377" cy="875048"/>
          </a:xfrm>
          <a:custGeom>
            <a:avLst/>
            <a:gdLst>
              <a:gd name="connsiteX0" fmla="*/ 0 w 1458377"/>
              <a:gd name="connsiteY0" fmla="*/ 0 h 875048"/>
              <a:gd name="connsiteX1" fmla="*/ 1458377 w 1458377"/>
              <a:gd name="connsiteY1" fmla="*/ 0 h 875048"/>
              <a:gd name="connsiteX2" fmla="*/ 1458377 w 1458377"/>
              <a:gd name="connsiteY2" fmla="*/ 875048 h 875048"/>
              <a:gd name="connsiteX3" fmla="*/ 0 w 1458377"/>
              <a:gd name="connsiteY3" fmla="*/ 875048 h 875048"/>
              <a:gd name="connsiteX4" fmla="*/ 0 w 1458377"/>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377" h="875048" fill="none" extrusionOk="0">
                <a:moveTo>
                  <a:pt x="0" y="0"/>
                </a:moveTo>
                <a:cubicBezTo>
                  <a:pt x="480494" y="9718"/>
                  <a:pt x="1297024" y="39777"/>
                  <a:pt x="1458377" y="0"/>
                </a:cubicBezTo>
                <a:cubicBezTo>
                  <a:pt x="1419973" y="403874"/>
                  <a:pt x="1453722" y="621925"/>
                  <a:pt x="1458377" y="875048"/>
                </a:cubicBezTo>
                <a:cubicBezTo>
                  <a:pt x="855201" y="762453"/>
                  <a:pt x="572614" y="839581"/>
                  <a:pt x="0" y="875048"/>
                </a:cubicBezTo>
                <a:cubicBezTo>
                  <a:pt x="34176" y="658068"/>
                  <a:pt x="-23301" y="258717"/>
                  <a:pt x="0" y="0"/>
                </a:cubicBezTo>
                <a:close/>
              </a:path>
              <a:path w="1458377" h="875048" stroke="0" extrusionOk="0">
                <a:moveTo>
                  <a:pt x="0" y="0"/>
                </a:moveTo>
                <a:cubicBezTo>
                  <a:pt x="455701" y="73999"/>
                  <a:pt x="1028844" y="-113018"/>
                  <a:pt x="1458377" y="0"/>
                </a:cubicBezTo>
                <a:cubicBezTo>
                  <a:pt x="1510808" y="340100"/>
                  <a:pt x="1514870" y="650955"/>
                  <a:pt x="1458377" y="875048"/>
                </a:cubicBezTo>
                <a:cubicBezTo>
                  <a:pt x="1222497" y="964783"/>
                  <a:pt x="151944" y="79185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8 vers 12</a:t>
            </a:r>
          </a:p>
        </p:txBody>
      </p:sp>
      <p:sp>
        <p:nvSpPr>
          <p:cNvPr id="11" name="Tekstvak 2">
            <a:extLst>
              <a:ext uri="{FF2B5EF4-FFF2-40B4-BE49-F238E27FC236}">
                <a16:creationId xmlns:a16="http://schemas.microsoft.com/office/drawing/2014/main" id="{CE4887A7-528D-4AB0-AAFE-B213965CB01D}"/>
              </a:ext>
            </a:extLst>
          </p:cNvPr>
          <p:cNvSpPr txBox="1">
            <a:spLocks noChangeArrowheads="1"/>
          </p:cNvSpPr>
          <p:nvPr/>
        </p:nvSpPr>
        <p:spPr bwMode="auto">
          <a:xfrm>
            <a:off x="3731627" y="4409699"/>
            <a:ext cx="1564772" cy="875048"/>
          </a:xfrm>
          <a:custGeom>
            <a:avLst/>
            <a:gdLst>
              <a:gd name="connsiteX0" fmla="*/ 0 w 1564772"/>
              <a:gd name="connsiteY0" fmla="*/ 0 h 875048"/>
              <a:gd name="connsiteX1" fmla="*/ 1564772 w 1564772"/>
              <a:gd name="connsiteY1" fmla="*/ 0 h 875048"/>
              <a:gd name="connsiteX2" fmla="*/ 1564772 w 1564772"/>
              <a:gd name="connsiteY2" fmla="*/ 875048 h 875048"/>
              <a:gd name="connsiteX3" fmla="*/ 0 w 1564772"/>
              <a:gd name="connsiteY3" fmla="*/ 875048 h 875048"/>
              <a:gd name="connsiteX4" fmla="*/ 0 w 156477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772" h="875048" fill="none" extrusionOk="0">
                <a:moveTo>
                  <a:pt x="0" y="0"/>
                </a:moveTo>
                <a:cubicBezTo>
                  <a:pt x="320213" y="-2805"/>
                  <a:pt x="1354021" y="58082"/>
                  <a:pt x="1564772" y="0"/>
                </a:cubicBezTo>
                <a:cubicBezTo>
                  <a:pt x="1526368" y="403874"/>
                  <a:pt x="1560117" y="621925"/>
                  <a:pt x="1564772" y="875048"/>
                </a:cubicBezTo>
                <a:cubicBezTo>
                  <a:pt x="830182" y="893798"/>
                  <a:pt x="766979" y="739588"/>
                  <a:pt x="0" y="875048"/>
                </a:cubicBezTo>
                <a:cubicBezTo>
                  <a:pt x="34176" y="658068"/>
                  <a:pt x="-23301" y="258717"/>
                  <a:pt x="0" y="0"/>
                </a:cubicBezTo>
                <a:close/>
              </a:path>
              <a:path w="1564772" h="875048" stroke="0" extrusionOk="0">
                <a:moveTo>
                  <a:pt x="0" y="0"/>
                </a:moveTo>
                <a:cubicBezTo>
                  <a:pt x="384297" y="73345"/>
                  <a:pt x="1163397" y="-1609"/>
                  <a:pt x="1564772" y="0"/>
                </a:cubicBezTo>
                <a:cubicBezTo>
                  <a:pt x="1617203" y="340100"/>
                  <a:pt x="1621265" y="650955"/>
                  <a:pt x="1564772" y="875048"/>
                </a:cubicBezTo>
                <a:cubicBezTo>
                  <a:pt x="1338512" y="955373"/>
                  <a:pt x="500386" y="968001"/>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10 vers 7</a:t>
            </a:r>
          </a:p>
        </p:txBody>
      </p:sp>
      <p:sp>
        <p:nvSpPr>
          <p:cNvPr id="12" name="Tekstvak 2">
            <a:extLst>
              <a:ext uri="{FF2B5EF4-FFF2-40B4-BE49-F238E27FC236}">
                <a16:creationId xmlns:a16="http://schemas.microsoft.com/office/drawing/2014/main" id="{061FC316-A8C5-4B03-8F23-0DC5A7669B17}"/>
              </a:ext>
            </a:extLst>
          </p:cNvPr>
          <p:cNvSpPr txBox="1">
            <a:spLocks noChangeArrowheads="1"/>
          </p:cNvSpPr>
          <p:nvPr/>
        </p:nvSpPr>
        <p:spPr bwMode="auto">
          <a:xfrm>
            <a:off x="5470880" y="4409699"/>
            <a:ext cx="1480458" cy="875048"/>
          </a:xfrm>
          <a:custGeom>
            <a:avLst/>
            <a:gdLst>
              <a:gd name="connsiteX0" fmla="*/ 0 w 1480458"/>
              <a:gd name="connsiteY0" fmla="*/ 0 h 875048"/>
              <a:gd name="connsiteX1" fmla="*/ 1480458 w 1480458"/>
              <a:gd name="connsiteY1" fmla="*/ 0 h 875048"/>
              <a:gd name="connsiteX2" fmla="*/ 1480458 w 1480458"/>
              <a:gd name="connsiteY2" fmla="*/ 875048 h 875048"/>
              <a:gd name="connsiteX3" fmla="*/ 0 w 1480458"/>
              <a:gd name="connsiteY3" fmla="*/ 875048 h 875048"/>
              <a:gd name="connsiteX4" fmla="*/ 0 w 148045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8" h="875048" fill="none" extrusionOk="0">
                <a:moveTo>
                  <a:pt x="0" y="0"/>
                </a:moveTo>
                <a:cubicBezTo>
                  <a:pt x="462255" y="113668"/>
                  <a:pt x="949204" y="44826"/>
                  <a:pt x="1480458" y="0"/>
                </a:cubicBezTo>
                <a:cubicBezTo>
                  <a:pt x="1442054" y="403874"/>
                  <a:pt x="1475803" y="621925"/>
                  <a:pt x="1480458" y="875048"/>
                </a:cubicBezTo>
                <a:cubicBezTo>
                  <a:pt x="1014929" y="933074"/>
                  <a:pt x="720314" y="829630"/>
                  <a:pt x="0" y="875048"/>
                </a:cubicBezTo>
                <a:cubicBezTo>
                  <a:pt x="34176" y="658068"/>
                  <a:pt x="-23301" y="258717"/>
                  <a:pt x="0" y="0"/>
                </a:cubicBezTo>
                <a:close/>
              </a:path>
              <a:path w="1480458" h="875048" stroke="0" extrusionOk="0">
                <a:moveTo>
                  <a:pt x="0" y="0"/>
                </a:moveTo>
                <a:cubicBezTo>
                  <a:pt x="326250" y="71733"/>
                  <a:pt x="1186426" y="119711"/>
                  <a:pt x="1480458" y="0"/>
                </a:cubicBezTo>
                <a:cubicBezTo>
                  <a:pt x="1532889" y="340100"/>
                  <a:pt x="1536951" y="650955"/>
                  <a:pt x="1480458" y="875048"/>
                </a:cubicBezTo>
                <a:cubicBezTo>
                  <a:pt x="1292621" y="827769"/>
                  <a:pt x="148404" y="880217"/>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10 vers 11</a:t>
            </a:r>
          </a:p>
        </p:txBody>
      </p:sp>
      <p:sp>
        <p:nvSpPr>
          <p:cNvPr id="13" name="Tekstvak 2">
            <a:extLst>
              <a:ext uri="{FF2B5EF4-FFF2-40B4-BE49-F238E27FC236}">
                <a16:creationId xmlns:a16="http://schemas.microsoft.com/office/drawing/2014/main" id="{1511BABF-B2B1-4E4E-BAC9-951FF3EC5903}"/>
              </a:ext>
            </a:extLst>
          </p:cNvPr>
          <p:cNvSpPr txBox="1">
            <a:spLocks noChangeArrowheads="1"/>
          </p:cNvSpPr>
          <p:nvPr/>
        </p:nvSpPr>
        <p:spPr bwMode="auto">
          <a:xfrm>
            <a:off x="7125819" y="4409699"/>
            <a:ext cx="1412372" cy="875048"/>
          </a:xfrm>
          <a:custGeom>
            <a:avLst/>
            <a:gdLst>
              <a:gd name="connsiteX0" fmla="*/ 0 w 1412372"/>
              <a:gd name="connsiteY0" fmla="*/ 0 h 875048"/>
              <a:gd name="connsiteX1" fmla="*/ 1412372 w 1412372"/>
              <a:gd name="connsiteY1" fmla="*/ 0 h 875048"/>
              <a:gd name="connsiteX2" fmla="*/ 1412372 w 1412372"/>
              <a:gd name="connsiteY2" fmla="*/ 875048 h 875048"/>
              <a:gd name="connsiteX3" fmla="*/ 0 w 1412372"/>
              <a:gd name="connsiteY3" fmla="*/ 875048 h 875048"/>
              <a:gd name="connsiteX4" fmla="*/ 0 w 1412372"/>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372" h="875048" fill="none" extrusionOk="0">
                <a:moveTo>
                  <a:pt x="0" y="0"/>
                </a:moveTo>
                <a:cubicBezTo>
                  <a:pt x="304091" y="-60770"/>
                  <a:pt x="1027939" y="-55681"/>
                  <a:pt x="1412372" y="0"/>
                </a:cubicBezTo>
                <a:cubicBezTo>
                  <a:pt x="1373968" y="403874"/>
                  <a:pt x="1407717" y="621925"/>
                  <a:pt x="1412372" y="875048"/>
                </a:cubicBezTo>
                <a:cubicBezTo>
                  <a:pt x="879841" y="991676"/>
                  <a:pt x="304016" y="965715"/>
                  <a:pt x="0" y="875048"/>
                </a:cubicBezTo>
                <a:cubicBezTo>
                  <a:pt x="34176" y="658068"/>
                  <a:pt x="-23301" y="258717"/>
                  <a:pt x="0" y="0"/>
                </a:cubicBezTo>
                <a:close/>
              </a:path>
              <a:path w="1412372" h="875048" stroke="0" extrusionOk="0">
                <a:moveTo>
                  <a:pt x="0" y="0"/>
                </a:moveTo>
                <a:cubicBezTo>
                  <a:pt x="368250" y="-85092"/>
                  <a:pt x="843282" y="-66130"/>
                  <a:pt x="1412372" y="0"/>
                </a:cubicBezTo>
                <a:cubicBezTo>
                  <a:pt x="1464803" y="340100"/>
                  <a:pt x="1468865" y="650955"/>
                  <a:pt x="1412372" y="875048"/>
                </a:cubicBezTo>
                <a:cubicBezTo>
                  <a:pt x="992064" y="940817"/>
                  <a:pt x="529701" y="894224"/>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11 vers 25</a:t>
            </a:r>
          </a:p>
        </p:txBody>
      </p:sp>
      <p:sp>
        <p:nvSpPr>
          <p:cNvPr id="14" name="Tekstvak 2">
            <a:extLst>
              <a:ext uri="{FF2B5EF4-FFF2-40B4-BE49-F238E27FC236}">
                <a16:creationId xmlns:a16="http://schemas.microsoft.com/office/drawing/2014/main" id="{48CEE7F3-00F8-4DF4-84C2-C050DD126B45}"/>
              </a:ext>
            </a:extLst>
          </p:cNvPr>
          <p:cNvSpPr txBox="1">
            <a:spLocks noChangeArrowheads="1"/>
          </p:cNvSpPr>
          <p:nvPr/>
        </p:nvSpPr>
        <p:spPr bwMode="auto">
          <a:xfrm>
            <a:off x="8712672" y="4409699"/>
            <a:ext cx="1480458" cy="875048"/>
          </a:xfrm>
          <a:custGeom>
            <a:avLst/>
            <a:gdLst>
              <a:gd name="connsiteX0" fmla="*/ 0 w 1480458"/>
              <a:gd name="connsiteY0" fmla="*/ 0 h 875048"/>
              <a:gd name="connsiteX1" fmla="*/ 1480458 w 1480458"/>
              <a:gd name="connsiteY1" fmla="*/ 0 h 875048"/>
              <a:gd name="connsiteX2" fmla="*/ 1480458 w 1480458"/>
              <a:gd name="connsiteY2" fmla="*/ 875048 h 875048"/>
              <a:gd name="connsiteX3" fmla="*/ 0 w 1480458"/>
              <a:gd name="connsiteY3" fmla="*/ 875048 h 875048"/>
              <a:gd name="connsiteX4" fmla="*/ 0 w 148045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58" h="875048" fill="none" extrusionOk="0">
                <a:moveTo>
                  <a:pt x="0" y="0"/>
                </a:moveTo>
                <a:cubicBezTo>
                  <a:pt x="462255" y="113668"/>
                  <a:pt x="949204" y="44826"/>
                  <a:pt x="1480458" y="0"/>
                </a:cubicBezTo>
                <a:cubicBezTo>
                  <a:pt x="1442054" y="403874"/>
                  <a:pt x="1475803" y="621925"/>
                  <a:pt x="1480458" y="875048"/>
                </a:cubicBezTo>
                <a:cubicBezTo>
                  <a:pt x="1014929" y="933074"/>
                  <a:pt x="720314" y="829630"/>
                  <a:pt x="0" y="875048"/>
                </a:cubicBezTo>
                <a:cubicBezTo>
                  <a:pt x="34176" y="658068"/>
                  <a:pt x="-23301" y="258717"/>
                  <a:pt x="0" y="0"/>
                </a:cubicBezTo>
                <a:close/>
              </a:path>
              <a:path w="1480458" h="875048" stroke="0" extrusionOk="0">
                <a:moveTo>
                  <a:pt x="0" y="0"/>
                </a:moveTo>
                <a:cubicBezTo>
                  <a:pt x="326250" y="71733"/>
                  <a:pt x="1186426" y="119711"/>
                  <a:pt x="1480458" y="0"/>
                </a:cubicBezTo>
                <a:cubicBezTo>
                  <a:pt x="1532889" y="340100"/>
                  <a:pt x="1536951" y="650955"/>
                  <a:pt x="1480458" y="875048"/>
                </a:cubicBezTo>
                <a:cubicBezTo>
                  <a:pt x="1292621" y="827769"/>
                  <a:pt x="148404" y="880217"/>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14 vers 6</a:t>
            </a:r>
          </a:p>
        </p:txBody>
      </p:sp>
      <p:sp>
        <p:nvSpPr>
          <p:cNvPr id="16" name="Tekstvak 2">
            <a:extLst>
              <a:ext uri="{FF2B5EF4-FFF2-40B4-BE49-F238E27FC236}">
                <a16:creationId xmlns:a16="http://schemas.microsoft.com/office/drawing/2014/main" id="{8A189D7D-62DB-4FB9-8083-8D145B1AF60A}"/>
              </a:ext>
            </a:extLst>
          </p:cNvPr>
          <p:cNvSpPr txBox="1">
            <a:spLocks noChangeArrowheads="1"/>
          </p:cNvSpPr>
          <p:nvPr/>
        </p:nvSpPr>
        <p:spPr bwMode="auto">
          <a:xfrm>
            <a:off x="10367611" y="4409699"/>
            <a:ext cx="1377538" cy="875048"/>
          </a:xfrm>
          <a:custGeom>
            <a:avLst/>
            <a:gdLst>
              <a:gd name="connsiteX0" fmla="*/ 0 w 1377538"/>
              <a:gd name="connsiteY0" fmla="*/ 0 h 875048"/>
              <a:gd name="connsiteX1" fmla="*/ 1377538 w 1377538"/>
              <a:gd name="connsiteY1" fmla="*/ 0 h 875048"/>
              <a:gd name="connsiteX2" fmla="*/ 1377538 w 1377538"/>
              <a:gd name="connsiteY2" fmla="*/ 875048 h 875048"/>
              <a:gd name="connsiteX3" fmla="*/ 0 w 1377538"/>
              <a:gd name="connsiteY3" fmla="*/ 875048 h 875048"/>
              <a:gd name="connsiteX4" fmla="*/ 0 w 1377538"/>
              <a:gd name="connsiteY4" fmla="*/ 0 h 87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38" h="875048" fill="none" extrusionOk="0">
                <a:moveTo>
                  <a:pt x="0" y="0"/>
                </a:moveTo>
                <a:cubicBezTo>
                  <a:pt x="350919" y="-102146"/>
                  <a:pt x="1075672" y="-100389"/>
                  <a:pt x="1377538" y="0"/>
                </a:cubicBezTo>
                <a:cubicBezTo>
                  <a:pt x="1339134" y="403874"/>
                  <a:pt x="1372883" y="621925"/>
                  <a:pt x="1377538" y="875048"/>
                </a:cubicBezTo>
                <a:cubicBezTo>
                  <a:pt x="725237" y="985305"/>
                  <a:pt x="326404" y="830886"/>
                  <a:pt x="0" y="875048"/>
                </a:cubicBezTo>
                <a:cubicBezTo>
                  <a:pt x="34176" y="658068"/>
                  <a:pt x="-23301" y="258717"/>
                  <a:pt x="0" y="0"/>
                </a:cubicBezTo>
                <a:close/>
              </a:path>
              <a:path w="1377538" h="875048" stroke="0" extrusionOk="0">
                <a:moveTo>
                  <a:pt x="0" y="0"/>
                </a:moveTo>
                <a:cubicBezTo>
                  <a:pt x="306476" y="4790"/>
                  <a:pt x="878733" y="56550"/>
                  <a:pt x="1377538" y="0"/>
                </a:cubicBezTo>
                <a:cubicBezTo>
                  <a:pt x="1429969" y="340100"/>
                  <a:pt x="1434031" y="650955"/>
                  <a:pt x="1377538" y="875048"/>
                </a:cubicBezTo>
                <a:cubicBezTo>
                  <a:pt x="873589" y="817129"/>
                  <a:pt x="222981" y="860566"/>
                  <a:pt x="0" y="875048"/>
                </a:cubicBezTo>
                <a:cubicBezTo>
                  <a:pt x="13120" y="764970"/>
                  <a:pt x="24780" y="105892"/>
                  <a:pt x="0" y="0"/>
                </a:cubicBezTo>
                <a:close/>
              </a:path>
            </a:pathLst>
          </a:custGeom>
          <a:solidFill>
            <a:srgbClr val="FFFFFF"/>
          </a:solidFill>
          <a:ln w="19050">
            <a:solidFill>
              <a:schemeClr val="accent1">
                <a:lumMod val="75000"/>
              </a:schemeClr>
            </a:solidFill>
            <a:miter lim="800000"/>
            <a:headEnd/>
            <a:tailEnd/>
            <a:extLst>
              <a:ext uri="{C807C97D-BFC1-408E-A445-0C87EB9F89A2}">
                <ask:lineSketchStyleProps xmlns:ask="http://schemas.microsoft.com/office/drawing/2018/sketchyshapes" sd="3449105943">
                  <a:prstGeom prst="rect">
                    <a:avLst/>
                  </a:prstGeom>
                  <ask:type>
                    <ask:lineSketchCurved/>
                  </ask:type>
                </ask:lineSketchStyleProps>
              </a:ext>
            </a:extLst>
          </a:ln>
        </p:spPr>
        <p:txBody>
          <a:bodyPr rot="0" vert="horz" wrap="square" lIns="91440" tIns="45720" rIns="91440" bIns="45720" anchor="ctr" anchorCtr="0">
            <a:spAutoFit/>
          </a:bodyPr>
          <a:lstStyle/>
          <a:p>
            <a:pPr algn="ctr">
              <a:lnSpc>
                <a:spcPct val="110000"/>
              </a:lnSpc>
              <a:spcAft>
                <a:spcPts val="0"/>
              </a:spcAft>
            </a:pPr>
            <a:r>
              <a:rPr lang="nl-NL" sz="2400" dirty="0">
                <a:latin typeface="Advent Pro Light" panose="02000506040000020004" pitchFamily="2" charset="0"/>
              </a:rPr>
              <a:t>Johannes 15 vers 1</a:t>
            </a:r>
          </a:p>
        </p:txBody>
      </p:sp>
      <p:pic>
        <p:nvPicPr>
          <p:cNvPr id="18" name="Picture 2">
            <a:extLst>
              <a:ext uri="{FF2B5EF4-FFF2-40B4-BE49-F238E27FC236}">
                <a16:creationId xmlns:a16="http://schemas.microsoft.com/office/drawing/2014/main" id="{911FDF51-0656-4521-A602-4259D0423B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41924" y="5920204"/>
            <a:ext cx="1550076" cy="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87708"/>
      </p:ext>
    </p:extLst>
  </p:cSld>
  <p:clrMapOvr>
    <a:masterClrMapping/>
  </p:clrMapOvr>
</p:sld>
</file>

<file path=ppt/theme/theme1.xml><?xml version="1.0" encoding="utf-8"?>
<a:theme xmlns:a="http://schemas.openxmlformats.org/drawingml/2006/main" name="Huisstijl HHJO">
  <a:themeElements>
    <a:clrScheme name="Huisstijl HHJO">
      <a:dk1>
        <a:srgbClr val="343434"/>
      </a:dk1>
      <a:lt1>
        <a:srgbClr val="FFFFFF"/>
      </a:lt1>
      <a:dk2>
        <a:srgbClr val="343434"/>
      </a:dk2>
      <a:lt2>
        <a:srgbClr val="E7E6E6"/>
      </a:lt2>
      <a:accent1>
        <a:srgbClr val="2B1A6F"/>
      </a:accent1>
      <a:accent2>
        <a:srgbClr val="E7267D"/>
      </a:accent2>
      <a:accent3>
        <a:srgbClr val="DC1714"/>
      </a:accent3>
      <a:accent4>
        <a:srgbClr val="F3BB10"/>
      </a:accent4>
      <a:accent5>
        <a:srgbClr val="30ADE3"/>
      </a:accent5>
      <a:accent6>
        <a:srgbClr val="257F33"/>
      </a:accent6>
      <a:hlink>
        <a:srgbClr val="E7267D"/>
      </a:hlink>
      <a:folHlink>
        <a:srgbClr val="2B1A6F"/>
      </a:folHlink>
    </a:clrScheme>
    <a:fontScheme name="Aangepast 2">
      <a:majorFont>
        <a:latin typeface="Advent Pro"/>
        <a:ea typeface=""/>
        <a:cs typeface=""/>
      </a:majorFont>
      <a:minorFont>
        <a:latin typeface="All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isstijl HHJO" id="{F7992FD1-DC28-47B7-A601-7055F8DD92C5}" vid="{1DE5F6FA-27DC-4A86-BF64-B19A103492E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A6A5B2C261BD46AAFF8F7865051457" ma:contentTypeVersion="" ma:contentTypeDescription="Een nieuw document maken." ma:contentTypeScope="" ma:versionID="e69fd2ec5cf9b874d2b1c348a72014ae">
  <xsd:schema xmlns:xsd="http://www.w3.org/2001/XMLSchema" xmlns:xs="http://www.w3.org/2001/XMLSchema" xmlns:p="http://schemas.microsoft.com/office/2006/metadata/properties" xmlns:ns2="5e2d06a2-e894-4fc0-9219-8ef4d89372f1" xmlns:ns3="ce81231d-30b6-4890-9fe3-883784c0d58d" targetNamespace="http://schemas.microsoft.com/office/2006/metadata/properties" ma:root="true" ma:fieldsID="841902157436fa61dbdb4d015b7e7cca" ns2:_="" ns3:_="">
    <xsd:import namespace="5e2d06a2-e894-4fc0-9219-8ef4d89372f1"/>
    <xsd:import namespace="ce81231d-30b6-4890-9fe3-883784c0d58d"/>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8" nillable="true" ma:displayName="Hoofdonderwerp" ma:format="Dropdown" ma:internalName="Hoofdonderwerp">
      <xsd:simpleType>
        <xsd:restriction base="dms:Choice">
          <xsd:enumeration value="Aanvragen"/>
          <xsd:enumeration value="Algemeen"/>
          <xsd:enumeration value="Taakomschrijving"/>
          <xsd:enumeration value="2014-2015 SDOK"/>
          <xsd:enumeration value="2016-2017 Gevangenzorg"/>
          <xsd:enumeration value="2018-2019 Diaconaat"/>
          <xsd:enumeration value="2020-2021 Wycliffe"/>
        </xsd:restriction>
      </xsd:simpleType>
    </xsd:element>
    <xsd:element name="Tweede_x0020_onderwerp" ma:index="9" nillable="true" ma:displayName="Tweede onderwerp" ma:format="Dropdown" ma:internalName="Tweede_x0020_onderwerp">
      <xsd:simpleType>
        <xsd:restriction base="dms:Choice">
          <xsd:enumeration value="Actiedag"/>
          <xsd:enumeration value="Actieproducten"/>
          <xsd:enumeration value="Actiewedstrijd"/>
          <xsd:enumeration value="Acties in gemeenten"/>
          <xsd:enumeration value="Beleid"/>
          <xsd:enumeration value="Bemoedigingen"/>
          <xsd:enumeration value="Contracten"/>
          <xsd:enumeration value="Materiaalontwikkeling"/>
          <xsd:enumeration value="Opbrengst"/>
          <xsd:enumeration value="Overeenkomst"/>
          <xsd:enumeration value="Planning"/>
          <xsd:enumeration value="PR"/>
          <xsd:enumeration value="Uitgaande stukken"/>
          <xsd:enumeration value="Voorbereiding"/>
        </xsd:restriction>
      </xsd:simpleType>
    </xsd:element>
    <xsd:element name="Derde_x0020_onderwerp" ma:index="10" nillable="true" ma:displayName="Derde onderwerp" ma:format="Dropdown" ma:internalName="Derde_x0020_onderwerp">
      <xsd:simpleType>
        <xsd:restriction base="dms:Choice">
          <xsd:enumeration value="Documenten"/>
          <xsd:enumeration value="Foto"/>
          <xsd:enumeration value="Presentatie"/>
        </xsd:restriction>
      </xsd:simpleType>
    </xsd:element>
    <xsd:element name="Jaar" ma:index="11" nillable="true" ma:displayName="Jaar" ma:format="Dropdown" ma:internalName="Ja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81231d-30b6-4890-9fe3-883784c0d58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 xsi:nil="true"/>
    <Hoofdonderwerp xmlns="5e2d06a2-e894-4fc0-9219-8ef4d89372f1">2020-2021 Wycliffe</Hoofdonderwerp>
    <Tweede_x0020_onderwerp xmlns="5e2d06a2-e894-4fc0-9219-8ef4d89372f1">Materiaalontwikkeling</Tweede_x0020_onderwerp>
    <Jaar xmlns="5e2d06a2-e894-4fc0-9219-8ef4d89372f1" xsi:nil="true"/>
  </documentManagement>
</p:properties>
</file>

<file path=customXml/itemProps1.xml><?xml version="1.0" encoding="utf-8"?>
<ds:datastoreItem xmlns:ds="http://schemas.openxmlformats.org/officeDocument/2006/customXml" ds:itemID="{968F0859-097A-4DEA-ADB3-9D21BE14A6B8}">
  <ds:schemaRefs>
    <ds:schemaRef ds:uri="http://schemas.microsoft.com/sharepoint/v3/contenttype/forms"/>
  </ds:schemaRefs>
</ds:datastoreItem>
</file>

<file path=customXml/itemProps2.xml><?xml version="1.0" encoding="utf-8"?>
<ds:datastoreItem xmlns:ds="http://schemas.openxmlformats.org/officeDocument/2006/customXml" ds:itemID="{6BF2EA4E-A040-4E09-986C-0EC6BC9B5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d06a2-e894-4fc0-9219-8ef4d89372f1"/>
    <ds:schemaRef ds:uri="ce81231d-30b6-4890-9fe3-883784c0d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70A980-6B4D-4F1A-AB94-8A674043224A}">
  <ds:schemaRefs>
    <ds:schemaRef ds:uri="http://schemas.microsoft.com/office/2006/metadata/properties"/>
    <ds:schemaRef ds:uri="http://purl.org/dc/dcmitype/"/>
    <ds:schemaRef ds:uri="http://purl.org/dc/elements/1.1/"/>
    <ds:schemaRef ds:uri="5e2d06a2-e894-4fc0-9219-8ef4d89372f1"/>
    <ds:schemaRef ds:uri="http://schemas.openxmlformats.org/package/2006/metadata/core-properties"/>
    <ds:schemaRef ds:uri="http://purl.org/dc/terms/"/>
    <ds:schemaRef ds:uri="http://schemas.microsoft.com/office/2006/documentManagement/types"/>
    <ds:schemaRef ds:uri="http://www.w3.org/XML/1998/namespace"/>
    <ds:schemaRef ds:uri="ce81231d-30b6-4890-9fe3-883784c0d58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1970</TotalTime>
  <Words>1546</Words>
  <Application>Microsoft Office PowerPoint</Application>
  <PresentationFormat>Breedbeeld</PresentationFormat>
  <Paragraphs>194</Paragraphs>
  <Slides>26</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Advent Pro</vt:lpstr>
      <vt:lpstr>Advent Pro Light</vt:lpstr>
      <vt:lpstr>Aller Light</vt:lpstr>
      <vt:lpstr>Arial</vt:lpstr>
      <vt:lpstr>Calibri</vt:lpstr>
      <vt:lpstr>Courier New</vt:lpstr>
      <vt:lpstr>Huisstijl HHJO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kan jij mee helpen (vertalen)?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Henco van Ee</dc:creator>
  <cp:lastModifiedBy>Albertine Mourik</cp:lastModifiedBy>
  <cp:revision>163</cp:revision>
  <cp:lastPrinted>2020-09-15T15:50:39Z</cp:lastPrinted>
  <dcterms:created xsi:type="dcterms:W3CDTF">2020-05-17T07:28:00Z</dcterms:created>
  <dcterms:modified xsi:type="dcterms:W3CDTF">2020-10-14T08:22:30Z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0x01010040A6A5B2C261BD46AAFF8F7865051457</vt:lpwstr>
  </property>
</Properties>
</file>