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349" r:id="rId6"/>
    <p:sldId id="351" r:id="rId7"/>
    <p:sldId id="350" r:id="rId8"/>
    <p:sldId id="352" r:id="rId9"/>
    <p:sldId id="353" r:id="rId10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co van Ee" initials="HvE" lastIdx="1" clrIdx="0">
    <p:extLst>
      <p:ext uri="{19B8F6BF-5375-455C-9EA6-DF929625EA0E}">
        <p15:presenceInfo xmlns:p15="http://schemas.microsoft.com/office/powerpoint/2012/main" userId="S::hvanee@hhjo.nl::2892b93f-7407-402a-a344-69b79d964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3A39"/>
    <a:srgbClr val="9B605A"/>
    <a:srgbClr val="943E3C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04076-A1FC-428F-8AED-FD1F3A69A5B9}" v="2156" dt="2020-10-29T10:26:47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0432" autoAdjust="0"/>
  </p:normalViewPr>
  <p:slideViewPr>
    <p:cSldViewPr snapToGrid="0">
      <p:cViewPr varScale="1">
        <p:scale>
          <a:sx n="91" d="100"/>
          <a:sy n="91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353DAFF-8041-491D-9509-F2295326E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46623E-48F7-42BE-9F29-86436F004D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446DEF-2227-4376-BBEE-717532CBC3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758557-14DB-4D02-854A-BEF23C0BD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B44F-D519-407B-BC40-22E2C06ED5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9873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C33B-769D-4C78-8C3B-3E60CAAAD7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1161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C56FEB-36DD-4A53-8BB5-3F34E2A755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3B38D35A-444A-4946-AE24-DA40B607D9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2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96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00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30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39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4C33B-769D-4C78-8C3B-3E60CAAAD7E5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FDDC3-E5B6-48BA-BA91-BB82B109727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koptekst 5">
            <a:extLst>
              <a:ext uri="{FF2B5EF4-FFF2-40B4-BE49-F238E27FC236}">
                <a16:creationId xmlns:a16="http://schemas.microsoft.com/office/drawing/2014/main" id="{B08DF579-766A-4D14-86B8-195D61EA53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6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B1A76B52-24C2-49CD-9157-546B2478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7"/>
          <a:stretch/>
        </p:blipFill>
        <p:spPr>
          <a:xfrm>
            <a:off x="0" y="4161918"/>
            <a:ext cx="12192000" cy="269608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844DDE9-BBD9-4671-91DA-DAC7F98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25" y="4989421"/>
            <a:ext cx="1353097" cy="1271911"/>
          </a:xfrm>
          <a:prstGeom prst="rect">
            <a:avLst/>
          </a:prstGeom>
        </p:spPr>
      </p:pic>
      <p:sp>
        <p:nvSpPr>
          <p:cNvPr id="22" name="Titel 21">
            <a:extLst>
              <a:ext uri="{FF2B5EF4-FFF2-40B4-BE49-F238E27FC236}">
                <a16:creationId xmlns:a16="http://schemas.microsoft.com/office/drawing/2014/main" id="{60E32DFE-9064-493D-97F8-E6D6563E8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50" y="4886857"/>
            <a:ext cx="7562850" cy="7476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24" name="Tijdelijke aanduiding voor inhoud 23">
            <a:extLst>
              <a:ext uri="{FF2B5EF4-FFF2-40B4-BE49-F238E27FC236}">
                <a16:creationId xmlns:a16="http://schemas.microsoft.com/office/drawing/2014/main" id="{FFE64430-ADF7-4526-A836-5EA06A00D1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6749" y="5711640"/>
            <a:ext cx="7562849" cy="49847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0339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9B94D-4CFE-4AE6-932B-133E4C42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1" y="1785668"/>
            <a:ext cx="11516264" cy="4908430"/>
          </a:xfr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897FA9-1221-45DF-BB5F-D24FF032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576653"/>
          </a:xfrm>
        </p:spPr>
        <p:txBody>
          <a:bodyPr>
            <a:normAutofit/>
          </a:bodyPr>
          <a:lstStyle>
            <a:lvl1pPr>
              <a:defRPr sz="3800">
                <a:latin typeface="Advent Pro Light" panose="02000506040000020004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60F1A13-707C-4739-AF9C-6E1078B696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431" y="715868"/>
            <a:ext cx="1838116" cy="3378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  <a:latin typeface="Advent Pro Light" panose="02000506040000020004" pitchFamily="2" charset="0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1256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3CCCB-F14D-4162-B10A-6C60F2015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363520-3321-40D4-B9AB-3F3C6E1E6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D1C9B-07E2-497F-8B36-951833CF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7F4C-F906-4C1A-AE8F-7EB9A47FFF5B}" type="datetime1">
              <a:rPr lang="nl-NL" smtClean="0"/>
              <a:t>19-4-2021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57254A-EB28-4F80-838D-8F3385A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A7DAF7-6EB4-4B66-966E-EACFE321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A415-B85A-4505-BC91-F86908D830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0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823F6-1E8E-4401-A0FA-5904BFE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BD668-3C10-493E-A7FF-C7CAD094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A0746-BDE1-48BF-AEB3-3D8196BA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2242-F716-421E-B227-4124C8ECBA7E}" type="datetime1">
              <a:rPr lang="nl-NL" smtClean="0"/>
              <a:t>19-4-2021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95BB4-F57E-4E89-84FC-9E9C4E73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25D94D-C429-43F4-97DA-8AC6F4B2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A415-B85A-4505-BC91-F86908D830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5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FA724-1934-461C-A0DA-EB7A77AA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74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6C7C81-FD4A-4A15-B80E-7C74F5C3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1" y="2001328"/>
            <a:ext cx="11516264" cy="429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4023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ller Light" panose="02000503000000020004" pitchFamily="2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BAEF35DA-2FBA-4D0C-994E-83D9B85F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-2912" r="21968"/>
          <a:stretch/>
        </p:blipFill>
        <p:spPr>
          <a:xfrm rot="5400000">
            <a:off x="3444716" y="-3444715"/>
            <a:ext cx="5658169" cy="1254760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C30A7C6-708F-43AE-8A3A-50AF957E7B23}"/>
              </a:ext>
            </a:extLst>
          </p:cNvPr>
          <p:cNvSpPr/>
          <p:nvPr/>
        </p:nvSpPr>
        <p:spPr>
          <a:xfrm>
            <a:off x="1112" y="0"/>
            <a:ext cx="12190888" cy="512946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E5009E-1AEA-4EA1-86E8-4DC118FAC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7"/>
          <a:stretch/>
        </p:blipFill>
        <p:spPr>
          <a:xfrm>
            <a:off x="0" y="4352268"/>
            <a:ext cx="12192000" cy="16653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5D40DAE-7C4B-4A5C-910F-6E8817363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23610" r="1647" b="589"/>
          <a:stretch/>
        </p:blipFill>
        <p:spPr>
          <a:xfrm rot="10800000">
            <a:off x="-12785" y="4795688"/>
            <a:ext cx="3908127" cy="20623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D2FD6-B2CF-4394-ADFD-4B6416FCB660}"/>
              </a:ext>
            </a:extLst>
          </p:cNvPr>
          <p:cNvSpPr txBox="1"/>
          <p:nvPr/>
        </p:nvSpPr>
        <p:spPr>
          <a:xfrm>
            <a:off x="426588" y="5529114"/>
            <a:ext cx="9321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</a:rPr>
              <a:t>Kraak de code!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D0FF49-D55C-4F4C-BFAF-4596041AC3FA}"/>
              </a:ext>
            </a:extLst>
          </p:cNvPr>
          <p:cNvSpPr txBox="1"/>
          <p:nvPr/>
        </p:nvSpPr>
        <p:spPr>
          <a:xfrm>
            <a:off x="458672" y="5288837"/>
            <a:ext cx="63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dvent Pro Light" panose="02000506040000020004" pitchFamily="2" charset="0"/>
              </a:rPr>
              <a:t>JONGERENDAG 16- | 24.04.2021</a:t>
            </a:r>
          </a:p>
        </p:txBody>
      </p:sp>
      <p:pic>
        <p:nvPicPr>
          <p:cNvPr id="11" name="Afbeelding 10" descr="Afbeelding met teken&#10;&#10;Automatisch gegenereerde beschrijving">
            <a:extLst>
              <a:ext uri="{FF2B5EF4-FFF2-40B4-BE49-F238E27FC236}">
                <a16:creationId xmlns:a16="http://schemas.microsoft.com/office/drawing/2014/main" id="{A5769210-2E13-4D61-87CB-91173E617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33" y="5141892"/>
            <a:ext cx="1516380" cy="1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Vooraf…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445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We spelen het spel in vijf groepen;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Elke groep heeft een eigen kleur:</a:t>
            </a:r>
          </a:p>
          <a:p>
            <a:pPr marL="800100" lvl="1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Groep 1: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rood</a:t>
            </a:r>
          </a:p>
          <a:p>
            <a:pPr marL="800100" lvl="1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Groep 2: </a:t>
            </a:r>
            <a:r>
              <a:rPr lang="nl-NL" sz="2400" b="1" dirty="0">
                <a:solidFill>
                  <a:schemeClr val="accent5"/>
                </a:solidFill>
                <a:latin typeface="+mj-lt"/>
              </a:rPr>
              <a:t>blauw</a:t>
            </a:r>
            <a:endParaRPr lang="nl-NL" sz="2400" dirty="0">
              <a:solidFill>
                <a:schemeClr val="accent5"/>
              </a:solidFill>
              <a:latin typeface="Advent Pro Light" panose="02000506040000020004" pitchFamily="2" charset="0"/>
            </a:endParaRPr>
          </a:p>
          <a:p>
            <a:pPr marL="800100" lvl="1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Groep 3: </a:t>
            </a:r>
            <a:r>
              <a:rPr lang="nl-NL" sz="2400" b="1" dirty="0">
                <a:solidFill>
                  <a:schemeClr val="accent6"/>
                </a:solidFill>
                <a:latin typeface="+mj-lt"/>
              </a:rPr>
              <a:t>groen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endParaRPr lang="nl-NL" sz="2400" dirty="0">
              <a:latin typeface="Advent Pro Light" panose="02000506040000020004" pitchFamily="2" charset="0"/>
            </a:endParaRPr>
          </a:p>
          <a:p>
            <a:pPr marL="800100" lvl="1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Groep 4: </a:t>
            </a:r>
            <a:r>
              <a:rPr lang="nl-NL" sz="2400" b="1" dirty="0">
                <a:solidFill>
                  <a:schemeClr val="accent4"/>
                </a:solidFill>
                <a:latin typeface="+mj-lt"/>
              </a:rPr>
              <a:t>oranje</a:t>
            </a:r>
            <a:endParaRPr lang="nl-NL" sz="2400" dirty="0">
              <a:solidFill>
                <a:schemeClr val="accent4"/>
              </a:solidFill>
              <a:latin typeface="Advent Pro Light" panose="02000506040000020004" pitchFamily="2" charset="0"/>
            </a:endParaRPr>
          </a:p>
          <a:p>
            <a:pPr marL="800100" lvl="1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Groep 5: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paars</a:t>
            </a:r>
            <a:endParaRPr lang="nl-NL" sz="2400" dirty="0">
              <a:latin typeface="Advent Pro Light" panose="02000506040000020004" pitchFamily="2" charset="0"/>
            </a:endParaRPr>
          </a:p>
          <a:p>
            <a:pPr>
              <a:lnSpc>
                <a:spcPct val="150000"/>
              </a:lnSpc>
            </a:pPr>
            <a:endParaRPr lang="nl-NL" sz="2400" dirty="0">
              <a:latin typeface="Advent Pro Light" panose="02000506040000020004" pitchFamily="2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16CE25-9EC5-4B8A-8E54-E34E61CA7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Wat heb je nodig?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390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Opdrachtenblad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Pen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Bijbel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Vouwblaadje (</a:t>
            </a:r>
            <a:r>
              <a:rPr lang="nl-NL" sz="2400" dirty="0" err="1">
                <a:latin typeface="Advent Pro Light" panose="02000506040000020004" pitchFamily="2" charset="0"/>
              </a:rPr>
              <a:t>opdr</a:t>
            </a:r>
            <a:r>
              <a:rPr lang="nl-NL" sz="2400" dirty="0">
                <a:latin typeface="Advent Pro Light" panose="02000506040000020004" pitchFamily="2" charset="0"/>
              </a:rPr>
              <a:t>. 3)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Evt. zaklamp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b="1" dirty="0">
                <a:solidFill>
                  <a:schemeClr val="accent1"/>
                </a:solidFill>
                <a:latin typeface="+mj-lt"/>
              </a:rPr>
              <a:t>Teamwork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endParaRPr lang="nl-NL" sz="2400" dirty="0">
              <a:latin typeface="Advent Pro Light" panose="02000506040000020004" pitchFamily="2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9B0412-278D-40BB-A919-F3DBE25FB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"/>
          <a:stretch/>
        </p:blipFill>
        <p:spPr>
          <a:xfrm rot="433752">
            <a:off x="6333244" y="1438848"/>
            <a:ext cx="4134145" cy="5365274"/>
          </a:xfrm>
          <a:prstGeom prst="rect">
            <a:avLst/>
          </a:prstGeom>
        </p:spPr>
      </p:pic>
      <p:pic>
        <p:nvPicPr>
          <p:cNvPr id="11" name="Picture 6" descr="DrukwerkMAX | Voordelig pennen bedrukken">
            <a:extLst>
              <a:ext uri="{FF2B5EF4-FFF2-40B4-BE49-F238E27FC236}">
                <a16:creationId xmlns:a16="http://schemas.microsoft.com/office/drawing/2014/main" id="{62D695E4-EBD5-48A2-9875-888C9DD8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0" t="4923" r="43849" b="3545"/>
          <a:stretch/>
        </p:blipFill>
        <p:spPr bwMode="auto">
          <a:xfrm rot="3510337">
            <a:off x="9141987" y="4510522"/>
            <a:ext cx="296364" cy="28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tenvertaling met psalmen en gezangen">
            <a:extLst>
              <a:ext uri="{FF2B5EF4-FFF2-40B4-BE49-F238E27FC236}">
                <a16:creationId xmlns:a16="http://schemas.microsoft.com/office/drawing/2014/main" id="{2ED637C0-82B7-44BC-A9BE-A360A37C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79" y="2728795"/>
            <a:ext cx="3612198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CEDA73-52F8-43EE-9100-C0A7689DA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Spel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390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In de kerk is een koffer/tas verstopt. Op deze koffer/tas zit een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cijferslot</a:t>
            </a:r>
            <a:r>
              <a:rPr lang="nl-NL" sz="2400" dirty="0">
                <a:latin typeface="Advent Pro Light" panose="02000506040000020004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Om het cijferslot te kunnen openen, heb je een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code</a:t>
            </a:r>
            <a:r>
              <a:rPr lang="nl-NL" sz="2400" dirty="0">
                <a:latin typeface="Advent Pro Light" panose="02000506040000020004" pitchFamily="2" charset="0"/>
              </a:rPr>
              <a:t> nodig.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Om de code te kunnen kraken, maakt elk groepje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vier opdrachten</a:t>
            </a:r>
            <a:r>
              <a:rPr lang="nl-NL" sz="2400" dirty="0">
                <a:latin typeface="Advent Pro Light" panose="0200050604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Deze vier opdrachten leveren uiteindelijk een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groepscode</a:t>
            </a:r>
            <a:r>
              <a:rPr lang="nl-NL" sz="2400" dirty="0">
                <a:latin typeface="Advent Pro Light" panose="02000506040000020004" pitchFamily="2" charset="0"/>
              </a:rPr>
              <a:t> op.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Deze groepscode is </a:t>
            </a:r>
            <a:r>
              <a:rPr lang="nl-NL" sz="2400" i="1" dirty="0">
                <a:latin typeface="Advent Pro Light" panose="02000506040000020004" pitchFamily="2" charset="0"/>
              </a:rPr>
              <a:t>per groep verschillend</a:t>
            </a:r>
            <a:r>
              <a:rPr lang="nl-NL" sz="2400" dirty="0">
                <a:latin typeface="Advent Pro Light" panose="02000506040000020004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Als alle groepjes hun groepscode gevonden hebben, kunnen we de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cijferslotcode</a:t>
            </a:r>
            <a:r>
              <a:rPr lang="nl-NL" sz="2400" dirty="0">
                <a:latin typeface="Advent Pro Light" panose="02000506040000020004" pitchFamily="2" charset="0"/>
              </a:rPr>
              <a:t> kraken.</a:t>
            </a: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9AA788A-A71B-4CE5-89E1-6AA8BF5DB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Aan de slag!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279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Elke groep gaat straks op zoek naar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vier opdrachten</a:t>
            </a:r>
            <a:r>
              <a:rPr lang="nl-NL" sz="2400" dirty="0">
                <a:latin typeface="Advent Pro Light" panose="0200050604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 opdrachten zitten overal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verstopt</a:t>
            </a:r>
            <a:r>
              <a:rPr lang="nl-NL" sz="2400" dirty="0">
                <a:latin typeface="Advent Pro Light" panose="02000506040000020004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Zoek de opdrachten van jullie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eigen groepje </a:t>
            </a:r>
            <a:r>
              <a:rPr lang="nl-NL" sz="2400" dirty="0">
                <a:latin typeface="Advent Pro Light" panose="02000506040000020004" pitchFamily="2" charset="0"/>
              </a:rPr>
              <a:t>op.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Op de achterkant van de opdrachten staan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gekleurde cijfers</a:t>
            </a:r>
            <a:r>
              <a:rPr lang="nl-NL" sz="2400" dirty="0">
                <a:latin typeface="Advent Pro Light" panose="02000506040000020004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Maak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alléén</a:t>
            </a:r>
            <a:r>
              <a:rPr lang="nl-NL" sz="2400" dirty="0">
                <a:latin typeface="Advent Pro Light" panose="02000506040000020004" pitchFamily="2" charset="0"/>
              </a:rPr>
              <a:t> opdracht 1, 2, 3 en 4 van je eigen groep, anders klopt de eindcode niet…</a:t>
            </a: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61BA7E-4EBB-4238-AEF7-1CBE4BC15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5"/>
          <a:stretch/>
        </p:blipFill>
        <p:spPr>
          <a:xfrm>
            <a:off x="9322963" y="1922890"/>
            <a:ext cx="1861458" cy="1822407"/>
          </a:xfrm>
          <a:prstGeom prst="rect">
            <a:avLst/>
          </a:prstGeom>
        </p:spPr>
      </p:pic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215F2B73-D804-49BE-BE3C-D5632A8117E0}"/>
              </a:ext>
            </a:extLst>
          </p:cNvPr>
          <p:cNvCxnSpPr>
            <a:cxnSpLocks/>
          </p:cNvCxnSpPr>
          <p:nvPr/>
        </p:nvCxnSpPr>
        <p:spPr>
          <a:xfrm flipV="1">
            <a:off x="8261351" y="2971800"/>
            <a:ext cx="1061612" cy="76076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D72216-A44C-40E7-828E-9CDDD5B6F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Klaar?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653142" y="1709674"/>
            <a:ext cx="10885715" cy="390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b="1" dirty="0">
                <a:solidFill>
                  <a:schemeClr val="accent1"/>
                </a:solidFill>
                <a:latin typeface="+mj-lt"/>
              </a:rPr>
              <a:t>Alle</a:t>
            </a:r>
            <a:r>
              <a:rPr lang="nl-NL" sz="2400" dirty="0">
                <a:latin typeface="Advent Pro Light" panose="02000506040000020004" pitchFamily="2" charset="0"/>
              </a:rPr>
              <a:t> opdrachten gemaakt?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Ga met het opdrachtenblad naar een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leidinggevende</a:t>
            </a:r>
            <a:r>
              <a:rPr lang="nl-NL" sz="2400" dirty="0">
                <a:latin typeface="Advent Pro Light" panose="02000506040000020004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Laat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controleren</a:t>
            </a:r>
            <a:r>
              <a:rPr lang="nl-NL" sz="2400" dirty="0">
                <a:latin typeface="Advent Pro Light" panose="02000506040000020004" pitchFamily="2" charset="0"/>
              </a:rPr>
              <a:t> of jullie antwoorden goed zijn. 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De groep die als eerste de juiste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groepscode</a:t>
            </a:r>
            <a:r>
              <a:rPr lang="nl-NL" sz="2400" dirty="0">
                <a:latin typeface="Advent Pro Light" panose="02000506040000020004" pitchFamily="2" charset="0"/>
              </a:rPr>
              <a:t> heeft, wordt beloond!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Alle andere groepjes maken ook hun opdrachten af.</a:t>
            </a: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endParaRPr lang="nl-NL" sz="2400" dirty="0">
              <a:latin typeface="Advent Pro Light" panose="02000506040000020004" pitchFamily="2" charset="0"/>
            </a:endParaRPr>
          </a:p>
          <a:p>
            <a:pPr marL="342900" indent="-342900">
              <a:lnSpc>
                <a:spcPct val="150000"/>
              </a:lnSpc>
              <a:buFont typeface="Advent Pro" panose="02000506040000020004" pitchFamily="2" charset="0"/>
              <a:buChar char="›"/>
            </a:pPr>
            <a:r>
              <a:rPr lang="nl-NL" sz="2400" dirty="0">
                <a:latin typeface="Advent Pro Light" panose="02000506040000020004" pitchFamily="2" charset="0"/>
              </a:rPr>
              <a:t>Als alle groepjes klaar zijn, krijgen jullie de </a:t>
            </a:r>
            <a:r>
              <a:rPr lang="nl-NL" sz="2400" b="1" dirty="0">
                <a:solidFill>
                  <a:schemeClr val="accent1"/>
                </a:solidFill>
                <a:latin typeface="+mj-lt"/>
              </a:rPr>
              <a:t>formule</a:t>
            </a:r>
            <a:r>
              <a:rPr lang="nl-NL" sz="2400" dirty="0">
                <a:latin typeface="Advent Pro Light" panose="02000506040000020004" pitchFamily="2" charset="0"/>
              </a:rPr>
              <a:t> om de cijferslotcode uit te rekenen. </a:t>
            </a: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5954138"/>
            <a:ext cx="819694" cy="77051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8B431E0-819B-4C7D-A017-B94C41002DEA}"/>
              </a:ext>
            </a:extLst>
          </p:cNvPr>
          <p:cNvSpPr txBox="1"/>
          <p:nvPr/>
        </p:nvSpPr>
        <p:spPr>
          <a:xfrm rot="21013268">
            <a:off x="8565515" y="5659504"/>
            <a:ext cx="2919721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b="1" dirty="0">
                <a:solidFill>
                  <a:schemeClr val="accent4"/>
                </a:solidFill>
                <a:latin typeface="+mj-lt"/>
              </a:rPr>
              <a:t>VEEL SUCCES!</a:t>
            </a:r>
            <a:endParaRPr lang="nl-NL" sz="3600" dirty="0">
              <a:solidFill>
                <a:schemeClr val="accent4"/>
              </a:solidFill>
              <a:latin typeface="Advent Pro Light" panose="02000506040000020004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814E04A-D1D5-4476-A92F-AAD8A8EC52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1137" r="1647" b="588"/>
          <a:stretch/>
        </p:blipFill>
        <p:spPr>
          <a:xfrm>
            <a:off x="10025374" y="0"/>
            <a:ext cx="2166625" cy="14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3971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HHJO">
  <a:themeElements>
    <a:clrScheme name="Huisstijl HHJO">
      <a:dk1>
        <a:srgbClr val="343434"/>
      </a:dk1>
      <a:lt1>
        <a:srgbClr val="FFFFFF"/>
      </a:lt1>
      <a:dk2>
        <a:srgbClr val="343434"/>
      </a:dk2>
      <a:lt2>
        <a:srgbClr val="E7E6E6"/>
      </a:lt2>
      <a:accent1>
        <a:srgbClr val="2B1A6F"/>
      </a:accent1>
      <a:accent2>
        <a:srgbClr val="E7267D"/>
      </a:accent2>
      <a:accent3>
        <a:srgbClr val="DC1714"/>
      </a:accent3>
      <a:accent4>
        <a:srgbClr val="F3BB10"/>
      </a:accent4>
      <a:accent5>
        <a:srgbClr val="30ADE3"/>
      </a:accent5>
      <a:accent6>
        <a:srgbClr val="257F33"/>
      </a:accent6>
      <a:hlink>
        <a:srgbClr val="E7267D"/>
      </a:hlink>
      <a:folHlink>
        <a:srgbClr val="2B1A6F"/>
      </a:folHlink>
    </a:clrScheme>
    <a:fontScheme name="Aangepast 2">
      <a:majorFont>
        <a:latin typeface="Advent Pro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HHJO" id="{F7992FD1-DC28-47B7-A601-7055F8DD92C5}" vid="{1DE5F6FA-27DC-4A86-BF64-B19A103492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557baa55ae8d7edbba318f768acc0c89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31b79592ca297bf2920e070dcc438b60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 xsi:nil="true"/>
    <Hoofdonderwerp xmlns="5e2d06a2-e894-4fc0-9219-8ef4d89372f1">Bijbellezen</Hoofdonderwerp>
    <Tweede_x0020_onderwerp xmlns="5e2d06a2-e894-4fc0-9219-8ef4d89372f1" xsi:nil="true"/>
    <Jaar xmlns="5e2d06a2-e894-4fc0-9219-8ef4d89372f1" xsi:nil="true"/>
    <Gemeente xmlns="5e2d06a2-e894-4fc0-9219-8ef4d89372f1">HHG Kruiningen</Gemeente>
    <Doelgroep xmlns="5e2d06a2-e894-4fc0-9219-8ef4d89372f1">Ouders</Doelgroe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9256C-D654-4FED-8B71-CB987D5D0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d06a2-e894-4fc0-9219-8ef4d89372f1"/>
    <ds:schemaRef ds:uri="c19d2332-e32d-4cc7-8c90-23eaf66690ea"/>
    <ds:schemaRef ds:uri="96dca9ff-5bd5-4b43-9d7b-cce8de49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70A980-6B4D-4F1A-AB94-8A67404322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19d2332-e32d-4cc7-8c90-23eaf66690ea"/>
    <ds:schemaRef ds:uri="96dca9ff-5bd5-4b43-9d7b-cce8de49d7bf"/>
    <ds:schemaRef ds:uri="5e2d06a2-e894-4fc0-9219-8ef4d89372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8F0859-097A-4DEA-ADB3-9D21BE14A6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269</Words>
  <Application>Microsoft Office PowerPoint</Application>
  <PresentationFormat>Breedbeeld</PresentationFormat>
  <Paragraphs>45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Advent Pro</vt:lpstr>
      <vt:lpstr>Advent Pro Light</vt:lpstr>
      <vt:lpstr>Aller Light</vt:lpstr>
      <vt:lpstr>Arial</vt:lpstr>
      <vt:lpstr>Calibri</vt:lpstr>
      <vt:lpstr>Huisstijl HHJO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Henco van Ee</dc:creator>
  <cp:lastModifiedBy>Albertine Mourik</cp:lastModifiedBy>
  <cp:revision>213</cp:revision>
  <cp:lastPrinted>2020-09-28T09:08:10Z</cp:lastPrinted>
  <dcterms:created xsi:type="dcterms:W3CDTF">2020-05-17T07:28:00Z</dcterms:created>
  <dcterms:modified xsi:type="dcterms:W3CDTF">2021-04-19T12:27:36Z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