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3"/>
  </p:notesMasterIdLst>
  <p:sldIdLst>
    <p:sldId id="281" r:id="rId5"/>
    <p:sldId id="257" r:id="rId6"/>
    <p:sldId id="258" r:id="rId7"/>
    <p:sldId id="260" r:id="rId8"/>
    <p:sldId id="261" r:id="rId9"/>
    <p:sldId id="271" r:id="rId10"/>
    <p:sldId id="274" r:id="rId11"/>
    <p:sldId id="275" r:id="rId12"/>
    <p:sldId id="262" r:id="rId13"/>
    <p:sldId id="264" r:id="rId14"/>
    <p:sldId id="263" r:id="rId15"/>
    <p:sldId id="265" r:id="rId16"/>
    <p:sldId id="269" r:id="rId17"/>
    <p:sldId id="259" r:id="rId18"/>
    <p:sldId id="267" r:id="rId19"/>
    <p:sldId id="268" r:id="rId20"/>
    <p:sldId id="276" r:id="rId21"/>
    <p:sldId id="280"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0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8BF6E-9FD1-4077-886F-77BD7BDC3C56}" v="2" dt="2022-08-25T07:55:43.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0" autoAdjust="0"/>
    <p:restoredTop sz="82595" autoAdjust="0"/>
  </p:normalViewPr>
  <p:slideViewPr>
    <p:cSldViewPr snapToGrid="0">
      <p:cViewPr varScale="1">
        <p:scale>
          <a:sx n="88" d="100"/>
          <a:sy n="88" d="100"/>
        </p:scale>
        <p:origin x="12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een Vos- van Aalst" userId="01c7e57a-af0c-4ae9-9756-eeb43daeae51" providerId="ADAL" clId="{A9F5C19C-9B59-4C66-80BC-1A334DA6883B}"/>
    <pc:docChg chg="undo custSel modSld">
      <pc:chgData name="Marleen Vos- van Aalst" userId="01c7e57a-af0c-4ae9-9756-eeb43daeae51" providerId="ADAL" clId="{A9F5C19C-9B59-4C66-80BC-1A334DA6883B}" dt="2022-07-28T13:14:44.250" v="1580" actId="20577"/>
      <pc:docMkLst>
        <pc:docMk/>
      </pc:docMkLst>
      <pc:sldChg chg="modNotesTx">
        <pc:chgData name="Marleen Vos- van Aalst" userId="01c7e57a-af0c-4ae9-9756-eeb43daeae51" providerId="ADAL" clId="{A9F5C19C-9B59-4C66-80BC-1A334DA6883B}" dt="2022-07-28T13:01:39.398" v="163" actId="20577"/>
        <pc:sldMkLst>
          <pc:docMk/>
          <pc:sldMk cId="3120842348" sldId="257"/>
        </pc:sldMkLst>
      </pc:sldChg>
      <pc:sldChg chg="modNotesTx">
        <pc:chgData name="Marleen Vos- van Aalst" userId="01c7e57a-af0c-4ae9-9756-eeb43daeae51" providerId="ADAL" clId="{A9F5C19C-9B59-4C66-80BC-1A334DA6883B}" dt="2022-07-28T13:05:47.543" v="574" actId="20577"/>
        <pc:sldMkLst>
          <pc:docMk/>
          <pc:sldMk cId="2949451095" sldId="260"/>
        </pc:sldMkLst>
      </pc:sldChg>
      <pc:sldChg chg="modNotesTx">
        <pc:chgData name="Marleen Vos- van Aalst" userId="01c7e57a-af0c-4ae9-9756-eeb43daeae51" providerId="ADAL" clId="{A9F5C19C-9B59-4C66-80BC-1A334DA6883B}" dt="2022-07-28T13:06:55.383" v="577" actId="114"/>
        <pc:sldMkLst>
          <pc:docMk/>
          <pc:sldMk cId="350777165" sldId="261"/>
        </pc:sldMkLst>
      </pc:sldChg>
      <pc:sldChg chg="modNotesTx">
        <pc:chgData name="Marleen Vos- van Aalst" userId="01c7e57a-af0c-4ae9-9756-eeb43daeae51" providerId="ADAL" clId="{A9F5C19C-9B59-4C66-80BC-1A334DA6883B}" dt="2022-07-28T13:13:34.585" v="1579" actId="20577"/>
        <pc:sldMkLst>
          <pc:docMk/>
          <pc:sldMk cId="1677198797" sldId="264"/>
        </pc:sldMkLst>
      </pc:sldChg>
      <pc:sldChg chg="modNotesTx">
        <pc:chgData name="Marleen Vos- van Aalst" userId="01c7e57a-af0c-4ae9-9756-eeb43daeae51" providerId="ADAL" clId="{A9F5C19C-9B59-4C66-80BC-1A334DA6883B}" dt="2022-07-28T13:08:25.014" v="876" actId="20577"/>
        <pc:sldMkLst>
          <pc:docMk/>
          <pc:sldMk cId="4222638948" sldId="271"/>
        </pc:sldMkLst>
      </pc:sldChg>
      <pc:sldChg chg="modNotesTx">
        <pc:chgData name="Marleen Vos- van Aalst" userId="01c7e57a-af0c-4ae9-9756-eeb43daeae51" providerId="ADAL" clId="{A9F5C19C-9B59-4C66-80BC-1A334DA6883B}" dt="2022-07-28T13:12:35.994" v="1565" actId="20577"/>
        <pc:sldMkLst>
          <pc:docMk/>
          <pc:sldMk cId="1033285732" sldId="274"/>
        </pc:sldMkLst>
      </pc:sldChg>
      <pc:sldChg chg="modNotesTx">
        <pc:chgData name="Marleen Vos- van Aalst" userId="01c7e57a-af0c-4ae9-9756-eeb43daeae51" providerId="ADAL" clId="{A9F5C19C-9B59-4C66-80BC-1A334DA6883B}" dt="2022-07-28T13:14:44.250" v="1580" actId="20577"/>
        <pc:sldMkLst>
          <pc:docMk/>
          <pc:sldMk cId="3028601200" sldId="276"/>
        </pc:sldMkLst>
      </pc:sldChg>
      <pc:sldChg chg="modNotesTx">
        <pc:chgData name="Marleen Vos- van Aalst" userId="01c7e57a-af0c-4ae9-9756-eeb43daeae51" providerId="ADAL" clId="{A9F5C19C-9B59-4C66-80BC-1A334DA6883B}" dt="2022-07-28T13:01:20.414" v="140" actId="5793"/>
        <pc:sldMkLst>
          <pc:docMk/>
          <pc:sldMk cId="4097048898" sldId="281"/>
        </pc:sldMkLst>
      </pc:sldChg>
    </pc:docChg>
  </pc:docChgLst>
  <pc:docChgLst>
    <pc:chgData name="Marleen Vos- van Aalst" userId="01c7e57a-af0c-4ae9-9756-eeb43daeae51" providerId="ADAL" clId="{86A8BF6E-9FD1-4077-886F-77BD7BDC3C56}"/>
    <pc:docChg chg="custSel modSld">
      <pc:chgData name="Marleen Vos- van Aalst" userId="01c7e57a-af0c-4ae9-9756-eeb43daeae51" providerId="ADAL" clId="{86A8BF6E-9FD1-4077-886F-77BD7BDC3C56}" dt="2022-08-25T07:55:43.664" v="1995"/>
      <pc:docMkLst>
        <pc:docMk/>
      </pc:docMkLst>
      <pc:sldChg chg="modNotesTx">
        <pc:chgData name="Marleen Vos- van Aalst" userId="01c7e57a-af0c-4ae9-9756-eeb43daeae51" providerId="ADAL" clId="{86A8BF6E-9FD1-4077-886F-77BD7BDC3C56}" dt="2022-08-25T06:17:15.816" v="246" actId="20577"/>
        <pc:sldMkLst>
          <pc:docMk/>
          <pc:sldMk cId="350777165" sldId="261"/>
        </pc:sldMkLst>
      </pc:sldChg>
      <pc:sldChg chg="modNotesTx">
        <pc:chgData name="Marleen Vos- van Aalst" userId="01c7e57a-af0c-4ae9-9756-eeb43daeae51" providerId="ADAL" clId="{86A8BF6E-9FD1-4077-886F-77BD7BDC3C56}" dt="2022-08-25T07:44:19.420" v="1700" actId="20577"/>
        <pc:sldMkLst>
          <pc:docMk/>
          <pc:sldMk cId="1033285732" sldId="274"/>
        </pc:sldMkLst>
      </pc:sldChg>
      <pc:sldChg chg="modNotesTx">
        <pc:chgData name="Marleen Vos- van Aalst" userId="01c7e57a-af0c-4ae9-9756-eeb43daeae51" providerId="ADAL" clId="{86A8BF6E-9FD1-4077-886F-77BD7BDC3C56}" dt="2022-08-25T07:46:10.678" v="1746" actId="20577"/>
        <pc:sldMkLst>
          <pc:docMk/>
          <pc:sldMk cId="739799821" sldId="275"/>
        </pc:sldMkLst>
      </pc:sldChg>
      <pc:sldChg chg="modNotesTx">
        <pc:chgData name="Marleen Vos- van Aalst" userId="01c7e57a-af0c-4ae9-9756-eeb43daeae51" providerId="ADAL" clId="{86A8BF6E-9FD1-4077-886F-77BD7BDC3C56}" dt="2022-08-25T07:50:08.841" v="1824" actId="20577"/>
        <pc:sldMkLst>
          <pc:docMk/>
          <pc:sldMk cId="3028601200" sldId="276"/>
        </pc:sldMkLst>
      </pc:sldChg>
      <pc:sldChg chg="modNotesTx">
        <pc:chgData name="Marleen Vos- van Aalst" userId="01c7e57a-af0c-4ae9-9756-eeb43daeae51" providerId="ADAL" clId="{86A8BF6E-9FD1-4077-886F-77BD7BDC3C56}" dt="2022-08-25T07:51:43.676" v="1958" actId="20577"/>
        <pc:sldMkLst>
          <pc:docMk/>
          <pc:sldMk cId="3297146040" sldId="280"/>
        </pc:sldMkLst>
      </pc:sldChg>
      <pc:sldChg chg="addSp delSp modSp mod">
        <pc:chgData name="Marleen Vos- van Aalst" userId="01c7e57a-af0c-4ae9-9756-eeb43daeae51" providerId="ADAL" clId="{86A8BF6E-9FD1-4077-886F-77BD7BDC3C56}" dt="2022-08-25T06:13:54.937" v="24" actId="14100"/>
        <pc:sldMkLst>
          <pc:docMk/>
          <pc:sldMk cId="4097048898" sldId="281"/>
        </pc:sldMkLst>
        <pc:cxnChg chg="add del mod">
          <ac:chgData name="Marleen Vos- van Aalst" userId="01c7e57a-af0c-4ae9-9756-eeb43daeae51" providerId="ADAL" clId="{86A8BF6E-9FD1-4077-886F-77BD7BDC3C56}" dt="2022-08-25T06:11:29.888" v="7" actId="478"/>
          <ac:cxnSpMkLst>
            <pc:docMk/>
            <pc:sldMk cId="4097048898" sldId="281"/>
            <ac:cxnSpMk id="5" creationId="{A6EEA69D-CD78-D267-F265-7338A2005B77}"/>
          </ac:cxnSpMkLst>
        </pc:cxnChg>
        <pc:cxnChg chg="add mod">
          <ac:chgData name="Marleen Vos- van Aalst" userId="01c7e57a-af0c-4ae9-9756-eeb43daeae51" providerId="ADAL" clId="{86A8BF6E-9FD1-4077-886F-77BD7BDC3C56}" dt="2022-08-25T06:13:54.937" v="24" actId="14100"/>
          <ac:cxnSpMkLst>
            <pc:docMk/>
            <pc:sldMk cId="4097048898" sldId="281"/>
            <ac:cxnSpMk id="17" creationId="{8D4671CA-BD64-FCCB-EB15-F73A08584C4D}"/>
          </ac:cxnSpMkLst>
        </pc:cxnChg>
      </pc:sldChg>
      <pc:sldChg chg="addSp modSp">
        <pc:chgData name="Marleen Vos- van Aalst" userId="01c7e57a-af0c-4ae9-9756-eeb43daeae51" providerId="ADAL" clId="{86A8BF6E-9FD1-4077-886F-77BD7BDC3C56}" dt="2022-08-25T07:55:43.664" v="1995"/>
        <pc:sldMkLst>
          <pc:docMk/>
          <pc:sldMk cId="3358865984" sldId="289"/>
        </pc:sldMkLst>
        <pc:cxnChg chg="add mod">
          <ac:chgData name="Marleen Vos- van Aalst" userId="01c7e57a-af0c-4ae9-9756-eeb43daeae51" providerId="ADAL" clId="{86A8BF6E-9FD1-4077-886F-77BD7BDC3C56}" dt="2022-08-25T07:55:43.664" v="1995"/>
          <ac:cxnSpMkLst>
            <pc:docMk/>
            <pc:sldMk cId="3358865984" sldId="289"/>
            <ac:cxnSpMk id="4" creationId="{755F3830-21D5-8817-7A4F-D6FD9BB16ADB}"/>
          </ac:cxnSpMkLst>
        </pc:cxnChg>
      </pc:sldChg>
      <pc:sldChg chg="modSp mod">
        <pc:chgData name="Marleen Vos- van Aalst" userId="01c7e57a-af0c-4ae9-9756-eeb43daeae51" providerId="ADAL" clId="{86A8BF6E-9FD1-4077-886F-77BD7BDC3C56}" dt="2022-08-25T07:54:42.499" v="1994" actId="27636"/>
        <pc:sldMkLst>
          <pc:docMk/>
          <pc:sldMk cId="2031945212" sldId="291"/>
        </pc:sldMkLst>
        <pc:spChg chg="mod">
          <ac:chgData name="Marleen Vos- van Aalst" userId="01c7e57a-af0c-4ae9-9756-eeb43daeae51" providerId="ADAL" clId="{86A8BF6E-9FD1-4077-886F-77BD7BDC3C56}" dt="2022-08-25T07:54:35.067" v="1991" actId="1076"/>
          <ac:spMkLst>
            <pc:docMk/>
            <pc:sldMk cId="2031945212" sldId="291"/>
            <ac:spMk id="3" creationId="{6BA3B3E0-8902-77B3-1148-E1E3513665C1}"/>
          </ac:spMkLst>
        </pc:spChg>
        <pc:spChg chg="mod">
          <ac:chgData name="Marleen Vos- van Aalst" userId="01c7e57a-af0c-4ae9-9756-eeb43daeae51" providerId="ADAL" clId="{86A8BF6E-9FD1-4077-886F-77BD7BDC3C56}" dt="2022-08-25T07:54:42.499" v="1994" actId="27636"/>
          <ac:spMkLst>
            <pc:docMk/>
            <pc:sldMk cId="2031945212" sldId="291"/>
            <ac:spMk id="7" creationId="{A62FF49B-5F6C-BAA0-F9C3-5B2E2FE719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EEDA8-308B-4BFE-A1FE-6681E1722E44}" type="datetimeFigureOut">
              <a:rPr lang="nl-NL" smtClean="0"/>
              <a:t>13-9-2022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F8158-67C7-4098-B1A1-44DF7563F287}" type="slidenum">
              <a:rPr lang="nl-NL" smtClean="0"/>
              <a:t>‹nr.›</a:t>
            </a:fld>
            <a:endParaRPr lang="nl-NL"/>
          </a:p>
        </p:txBody>
      </p:sp>
    </p:spTree>
    <p:extLst>
      <p:ext uri="{BB962C8B-B14F-4D97-AF65-F5344CB8AC3E}">
        <p14:creationId xmlns:p14="http://schemas.microsoft.com/office/powerpoint/2010/main" val="3282120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komen in actie voor Israël!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Vandaag hoor en zie je iets meer over Israël en het doel waarvoor wij geld bij elkaar gaan sparen. </a:t>
            </a:r>
          </a:p>
          <a:p>
            <a:endParaRPr lang="nl-NL" dirty="0"/>
          </a:p>
          <a:p>
            <a:endParaRPr lang="nl-NL" dirty="0"/>
          </a:p>
          <a:p>
            <a:r>
              <a:rPr lang="nl-NL" b="1" i="0" dirty="0"/>
              <a:t>Als je er voor kiest om deze eerste slide te bespreken:</a:t>
            </a:r>
          </a:p>
          <a:p>
            <a:r>
              <a:rPr lang="nl-NL" dirty="0"/>
              <a:t>- Wat vertelt deze eerste slide jou over Israël?</a:t>
            </a:r>
            <a:br>
              <a:rPr lang="nl-NL" dirty="0"/>
            </a:br>
            <a:r>
              <a:rPr lang="nl-NL" dirty="0"/>
              <a:t>(Vorm van het land in het actie-logo / de vlag / davidsster en Jodendom / de plaats op de wereldkaart / de nationale kleuren)</a:t>
            </a:r>
          </a:p>
          <a:p>
            <a:pPr marL="171450" indent="-171450">
              <a:buFontTx/>
              <a:buChar char="-"/>
            </a:pPr>
            <a:r>
              <a:rPr lang="nl-NL" dirty="0"/>
              <a:t>De titel ‘Een bron van hoop’. Wat zou daarmee bedoeld worden?</a:t>
            </a:r>
          </a:p>
          <a:p>
            <a:pPr marL="0" indent="0">
              <a:buFontTx/>
              <a:buNone/>
            </a:pPr>
            <a:endParaRPr lang="nl-NL" dirty="0"/>
          </a:p>
          <a:p>
            <a:pPr marL="0" indent="0">
              <a:buFontTx/>
              <a:buNone/>
            </a:pPr>
            <a:r>
              <a:rPr lang="nl-NL" dirty="0"/>
              <a:t>Feiten:</a:t>
            </a:r>
          </a:p>
          <a:p>
            <a:pPr marL="0" indent="0">
              <a:buFontTx/>
              <a:buNone/>
            </a:pPr>
            <a:r>
              <a:rPr lang="nl-NL" dirty="0"/>
              <a:t>Israël is een klein land op de wereldbol. </a:t>
            </a:r>
          </a:p>
          <a:p>
            <a:pPr marL="0" indent="0">
              <a:buFontTx/>
              <a:buNone/>
            </a:pPr>
            <a:r>
              <a:rPr lang="nl-NL" dirty="0"/>
              <a:t>Het past bijna 2x in Nederland, dus ongeveer half zo groot.</a:t>
            </a:r>
          </a:p>
          <a:p>
            <a:pPr marL="0" indent="0">
              <a:buFontTx/>
              <a:buNone/>
            </a:pPr>
            <a:r>
              <a:rPr lang="nl-NL" dirty="0"/>
              <a:t>Israël heeft ongeveer 9 miljoen inwoners</a:t>
            </a:r>
          </a:p>
        </p:txBody>
      </p:sp>
      <p:sp>
        <p:nvSpPr>
          <p:cNvPr id="4" name="Tijdelijke aanduiding voor dianummer 3"/>
          <p:cNvSpPr>
            <a:spLocks noGrp="1"/>
          </p:cNvSpPr>
          <p:nvPr>
            <p:ph type="sldNum" sz="quarter" idx="5"/>
          </p:nvPr>
        </p:nvSpPr>
        <p:spPr/>
        <p:txBody>
          <a:bodyPr/>
          <a:lstStyle/>
          <a:p>
            <a:fld id="{201C2F5C-3877-41CF-9C8A-7241357D20E9}" type="slidenum">
              <a:rPr lang="nl-NL" smtClean="0"/>
              <a:t>1</a:t>
            </a:fld>
            <a:endParaRPr lang="nl-NL"/>
          </a:p>
        </p:txBody>
      </p:sp>
    </p:spTree>
    <p:extLst>
      <p:ext uri="{BB962C8B-B14F-4D97-AF65-F5344CB8AC3E}">
        <p14:creationId xmlns:p14="http://schemas.microsoft.com/office/powerpoint/2010/main" val="304625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zie je hun school. De school staat in het hartje van Jeruzalem. Maar ook buiten Jeruzalem wonen Messias-belijdende Joden. Als deze ouders hun kinderen naar de Messiaanse school willen laten gaan, moeten ze dus zelf rijden of de kinderen gaan met de bus. Dat is niet voor elk gezin mogelijk. Soms is het te ver of te duur.</a:t>
            </a:r>
          </a:p>
          <a:p>
            <a:r>
              <a:rPr lang="nl-NL" dirty="0"/>
              <a:t>De school heet </a:t>
            </a:r>
            <a:r>
              <a:rPr lang="nl-NL" dirty="0" err="1"/>
              <a:t>Nakor</a:t>
            </a:r>
            <a:r>
              <a:rPr lang="nl-NL" dirty="0"/>
              <a:t> </a:t>
            </a:r>
            <a:r>
              <a:rPr lang="nl-NL" dirty="0" err="1"/>
              <a:t>Hatikva</a:t>
            </a:r>
            <a:r>
              <a:rPr lang="nl-NL" dirty="0"/>
              <a:t>, bron van hoop.</a:t>
            </a:r>
          </a:p>
          <a:p>
            <a:r>
              <a:rPr lang="nl-NL" dirty="0"/>
              <a:t>Het onderwijs dat de kinderen krijgen is gebaseerd op de Bijbel. Net zoals bij de school waar de meesten van jullie naar toe gaan.</a:t>
            </a:r>
          </a:p>
          <a:p>
            <a:endParaRPr lang="nl-NL" dirty="0"/>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11</a:t>
            </a:fld>
            <a:endParaRPr lang="nl-NL"/>
          </a:p>
        </p:txBody>
      </p:sp>
    </p:spTree>
    <p:extLst>
      <p:ext uri="{BB962C8B-B14F-4D97-AF65-F5344CB8AC3E}">
        <p14:creationId xmlns:p14="http://schemas.microsoft.com/office/powerpoint/2010/main" val="403629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Die kinderen worden groter, ouder, net als jij.</a:t>
            </a:r>
          </a:p>
          <a:p>
            <a:r>
              <a:rPr lang="nl-NL" dirty="0"/>
              <a:t>Op een gegeven moment worden ze 18.</a:t>
            </a:r>
          </a:p>
          <a:p>
            <a:r>
              <a:rPr lang="nl-NL" dirty="0"/>
              <a:t>Ieder jongen en ieder meisje dat in Israël 18 wordt heeft dienstplicht. </a:t>
            </a:r>
          </a:p>
          <a:p>
            <a:endParaRPr lang="nl-NL" dirty="0"/>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12</a:t>
            </a:fld>
            <a:endParaRPr lang="nl-NL"/>
          </a:p>
        </p:txBody>
      </p:sp>
    </p:spTree>
    <p:extLst>
      <p:ext uri="{BB962C8B-B14F-4D97-AF65-F5344CB8AC3E}">
        <p14:creationId xmlns:p14="http://schemas.microsoft.com/office/powerpoint/2010/main" val="2188394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land Israël wordt continu bedreigd. Het leger is daarom erg belangrijk. Het land moet verdedigd worden tegen de vijanden. En daar moet iedereen aan meehelpen. Daarom moet iedere jongen en ieder meisje dat 18 wordt zich melden. Zij krijgen dan alle spullen die ze nodig hebben in het leger en worden opgeleid om soldaat te zijn.  Meiden hebben twee jaar dienstplicht. Jongens twee jaar en 8 maanden. Daarna mag je natuurlijk nog wel vrijwillig langer blijven. </a:t>
            </a:r>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13</a:t>
            </a:fld>
            <a:endParaRPr lang="nl-NL"/>
          </a:p>
        </p:txBody>
      </p:sp>
    </p:spTree>
    <p:extLst>
      <p:ext uri="{BB962C8B-B14F-4D97-AF65-F5344CB8AC3E}">
        <p14:creationId xmlns:p14="http://schemas.microsoft.com/office/powerpoint/2010/main" val="3200614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17120D"/>
                </a:solidFill>
                <a:effectLst/>
                <a:latin typeface="degular"/>
              </a:rPr>
              <a:t>Werken in het leger is voor hen en hun ouders een spannende periode. Zullen zij moeten vechten in een nieuwe oorlog? Zullen zij slachtoffer worden van een aanslag?</a:t>
            </a:r>
            <a:endParaRPr lang="nl-NL" dirty="0"/>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14</a:t>
            </a:fld>
            <a:endParaRPr lang="nl-NL"/>
          </a:p>
        </p:txBody>
      </p:sp>
    </p:spTree>
    <p:extLst>
      <p:ext uri="{BB962C8B-B14F-4D97-AF65-F5344CB8AC3E}">
        <p14:creationId xmlns:p14="http://schemas.microsoft.com/office/powerpoint/2010/main" val="3300077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Een soldaat: </a:t>
            </a:r>
            <a:r>
              <a:rPr lang="nl-NL" sz="1100" i="1" dirty="0">
                <a:solidFill>
                  <a:srgbClr val="2D2E33"/>
                </a:solidFill>
                <a:effectLst/>
                <a:latin typeface="Arial" panose="020B0604020202020204" pitchFamily="34" charset="0"/>
                <a:ea typeface="Calibri" panose="020F0502020204030204" pitchFamily="34" charset="0"/>
                <a:cs typeface="Times New Roman" panose="02020603050405020304" pitchFamily="18" charset="0"/>
              </a:rPr>
              <a:t>‘Ik herinner het mij als de dag van gisteren dat ik het leger in moest. Ik was jong, kwam net van school waar ik vooral chaos veroorzaakte in plaats van dat ik iets leerde en ik was totaal onvolwassen. Ik vond dat ik er niet klaar voor was om in dienst te gaan en mijn land te beschermen. Al snel bleek dat ik mij daarover niet druk had hoeven maken want het leger drilde mij er wel klaar voor. Van een losbandige tiener naar strikte discipline, het was een hele opgave voor mij en ik vond het behoorlijk heftig. Gedurende mijn dienstplicht groeide ik als mens. Ik leerde mijzelf kennen en werd heel snel volwassen. Ik heb veel dingen gezien en meegemaakt waar ik nu niet teveel over wil en kan vertellen maar deze dingen hebben mij gevormd als mens.’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15</a:t>
            </a:fld>
            <a:endParaRPr lang="nl-NL"/>
          </a:p>
        </p:txBody>
      </p:sp>
    </p:spTree>
    <p:extLst>
      <p:ext uri="{BB962C8B-B14F-4D97-AF65-F5344CB8AC3E}">
        <p14:creationId xmlns:p14="http://schemas.microsoft.com/office/powerpoint/2010/main" val="1140049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Werken in het leger is heftig. Er komt veel op je af. Er gebeurt zo veel. Heel veel jonge soldaten gaan aan alles twijfelen. Ook de Messiaanse soldaten. </a:t>
            </a:r>
            <a:r>
              <a:rPr lang="nl-NL" b="0" i="0" dirty="0">
                <a:solidFill>
                  <a:srgbClr val="17120D"/>
                </a:solidFill>
                <a:effectLst/>
                <a:latin typeface="degular"/>
              </a:rPr>
              <a:t>Zal hij of zij </a:t>
            </a:r>
            <a:r>
              <a:rPr lang="nl-NL" b="0" i="0" dirty="0" err="1">
                <a:solidFill>
                  <a:srgbClr val="17120D"/>
                </a:solidFill>
                <a:effectLst/>
                <a:latin typeface="degular"/>
              </a:rPr>
              <a:t>Yeshua</a:t>
            </a:r>
            <a:r>
              <a:rPr lang="nl-NL" b="0" i="0" dirty="0">
                <a:solidFill>
                  <a:srgbClr val="17120D"/>
                </a:solidFill>
                <a:effectLst/>
                <a:latin typeface="degular"/>
              </a:rPr>
              <a:t> </a:t>
            </a:r>
            <a:r>
              <a:rPr lang="nl-NL" b="0" i="0" dirty="0" err="1">
                <a:solidFill>
                  <a:srgbClr val="17120D"/>
                </a:solidFill>
                <a:effectLst/>
                <a:latin typeface="degular"/>
              </a:rPr>
              <a:t>HaMashiach</a:t>
            </a:r>
            <a:r>
              <a:rPr lang="nl-NL" b="0" i="0" dirty="0">
                <a:solidFill>
                  <a:srgbClr val="17120D"/>
                </a:solidFill>
                <a:effectLst/>
                <a:latin typeface="degular"/>
              </a:rPr>
              <a:t> (Jezus Christus) in militaire dienst blijven volgen? Daarom moeten deze jonge soldaten gesteund en geholpen worden. Ieder jaar wordt er een conferentie georganiseerd voor (aanstaande) jonge soldaten. Om hen op te bouwen in hun geloof, samen de Bijbel te lezen, God te prijzen in hun liederen, met elkaar te bespreken wat het inhoudt om God te dienen in álle omstandigheden. En natuurlijk ook samen heel actief te zijn. </a:t>
            </a:r>
          </a:p>
          <a:p>
            <a:endParaRPr lang="nl-NL" b="0" i="0" dirty="0">
              <a:solidFill>
                <a:srgbClr val="17120D"/>
              </a:solidFill>
              <a:effectLst/>
              <a:latin typeface="degular"/>
            </a:endParaRPr>
          </a:p>
          <a:p>
            <a:r>
              <a:rPr lang="nl-NL" b="0" i="0" dirty="0">
                <a:solidFill>
                  <a:srgbClr val="17120D"/>
                </a:solidFill>
                <a:effectLst/>
                <a:latin typeface="degular"/>
              </a:rPr>
              <a:t>Landelijke actie HHJO:</a:t>
            </a:r>
          </a:p>
          <a:p>
            <a:r>
              <a:rPr lang="nl-NL" b="0" i="0" dirty="0">
                <a:solidFill>
                  <a:srgbClr val="17120D"/>
                </a:solidFill>
                <a:effectLst/>
                <a:latin typeface="degular"/>
              </a:rPr>
              <a:t>Het geld wat met deze actie wordt opgehaald is bedoeld om bovenstaande conferenties mede mogelijk te maken en zo de Israëlische jongeren toe te rusten in hun fysieke en geestelijke strijd. Deze conferentie wordt georganiseerd door </a:t>
            </a:r>
            <a:r>
              <a:rPr lang="nl-NL" b="0" i="0" dirty="0" err="1">
                <a:solidFill>
                  <a:srgbClr val="17120D"/>
                </a:solidFill>
                <a:effectLst/>
                <a:latin typeface="degular"/>
              </a:rPr>
              <a:t>Netivah</a:t>
            </a:r>
            <a:r>
              <a:rPr lang="nl-NL" b="0" i="0" dirty="0">
                <a:solidFill>
                  <a:srgbClr val="17120D"/>
                </a:solidFill>
                <a:effectLst/>
                <a:latin typeface="degular"/>
              </a:rPr>
              <a:t> Center. Naast de conferentie voor jonge soldaten, richten ze zich ook op de toerusting van jeugdwerkers.</a:t>
            </a:r>
          </a:p>
          <a:p>
            <a:r>
              <a:rPr lang="nl-NL" b="0" i="0" dirty="0">
                <a:solidFill>
                  <a:srgbClr val="17120D"/>
                </a:solidFill>
                <a:effectLst/>
                <a:latin typeface="degular"/>
              </a:rPr>
              <a:t>Wil je een filmpje zien over deze conferentie? https://messiasbelijdendejoden.nl/projecten/netivah-center/ </a:t>
            </a:r>
          </a:p>
          <a:p>
            <a:endParaRPr lang="nl-NL" dirty="0"/>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16</a:t>
            </a:fld>
            <a:endParaRPr lang="nl-NL"/>
          </a:p>
        </p:txBody>
      </p:sp>
    </p:spTree>
    <p:extLst>
      <p:ext uri="{BB962C8B-B14F-4D97-AF65-F5344CB8AC3E}">
        <p14:creationId xmlns:p14="http://schemas.microsoft.com/office/powerpoint/2010/main" val="216034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17120D"/>
                </a:solidFill>
                <a:effectLst/>
                <a:latin typeface="degular"/>
              </a:rPr>
              <a:t>Voor oudere kinderen: (Voor jongere kinderen kun je deze slide ook overslaan)</a:t>
            </a:r>
          </a:p>
          <a:p>
            <a:r>
              <a:rPr lang="nl-NL" b="0" i="0" dirty="0">
                <a:solidFill>
                  <a:srgbClr val="17120D"/>
                </a:solidFill>
                <a:effectLst/>
                <a:latin typeface="degular"/>
              </a:rPr>
              <a:t>En nu jij:</a:t>
            </a:r>
          </a:p>
          <a:p>
            <a:r>
              <a:rPr lang="nl-NL" b="0" i="0" dirty="0">
                <a:solidFill>
                  <a:srgbClr val="17120D"/>
                </a:solidFill>
                <a:effectLst/>
                <a:latin typeface="degular"/>
              </a:rPr>
              <a:t>Lees samen deze Bijbeltekst, 1 Tim. 6:12</a:t>
            </a:r>
          </a:p>
          <a:p>
            <a:endParaRPr lang="nl-NL" dirty="0"/>
          </a:p>
          <a:p>
            <a:r>
              <a:rPr lang="nl-NL" dirty="0"/>
              <a:t>Paulus gebruikt het beeld van een hardloopwedstrijd. Je moet je uiterste best doen, je inspannen.</a:t>
            </a:r>
          </a:p>
          <a:p>
            <a:endParaRPr lang="nl-NL" dirty="0"/>
          </a:p>
          <a:p>
            <a:pPr marL="171450" indent="-171450">
              <a:buFont typeface="Arial" panose="020B0604020202020204" pitchFamily="34" charset="0"/>
              <a:buChar char="•"/>
            </a:pPr>
            <a:r>
              <a:rPr lang="nl-NL" dirty="0"/>
              <a:t>Wat is de goede strijd van het geloof?</a:t>
            </a:r>
          </a:p>
          <a:p>
            <a:pPr marL="171450" indent="-171450">
              <a:buFontTx/>
              <a:buChar char="-"/>
            </a:pPr>
            <a:r>
              <a:rPr lang="nl-NL" dirty="0"/>
              <a:t>Het is de strijd tegen de zonde. En het verlangen om voor de Heere te leven.</a:t>
            </a:r>
          </a:p>
          <a:p>
            <a:pPr marL="0" indent="0">
              <a:buFontTx/>
              <a:buNone/>
            </a:pPr>
            <a:endParaRPr lang="nl-NL" dirty="0"/>
          </a:p>
          <a:p>
            <a:pPr marL="0" indent="0">
              <a:buFontTx/>
              <a:buNone/>
            </a:pPr>
            <a:r>
              <a:rPr lang="nl-NL" dirty="0"/>
              <a:t>Een hardloper probeert de lauwerkrans te winnen. Als hij als eerste over de finish komt, kan hij hem grijpen.</a:t>
            </a:r>
          </a:p>
          <a:p>
            <a:pPr marL="0" indent="0">
              <a:buFontTx/>
              <a:buNone/>
            </a:pPr>
            <a:r>
              <a:rPr lang="nl-NL" dirty="0"/>
              <a:t>Het eeuwige leven is genade, onverdiend. Dat weet Timotheüs ook wel. Maar hij roept de gelovigen op: Span je zó in om voor de Heere te leven.</a:t>
            </a:r>
          </a:p>
          <a:p>
            <a:pPr marL="0" indent="0">
              <a:buFontTx/>
              <a:buNone/>
            </a:pPr>
            <a:endParaRPr lang="nl-NL" dirty="0"/>
          </a:p>
          <a:p>
            <a:pPr marL="0" indent="0">
              <a:buFontTx/>
              <a:buNone/>
            </a:pPr>
            <a:r>
              <a:rPr lang="nl-NL" dirty="0"/>
              <a:t>Eventueel: </a:t>
            </a:r>
          </a:p>
          <a:p>
            <a:pPr marL="171450" indent="-171450">
              <a:buFont typeface="Arial" panose="020B0604020202020204" pitchFamily="34" charset="0"/>
              <a:buChar char="•"/>
            </a:pPr>
            <a:r>
              <a:rPr lang="nl-NL" dirty="0"/>
              <a:t>Timotheüs schrijft over een goede belijdenis geven voor vele getuigen.</a:t>
            </a:r>
          </a:p>
          <a:p>
            <a:pPr marL="0" indent="0">
              <a:buFont typeface="Arial" panose="020B0604020202020204" pitchFamily="34" charset="0"/>
              <a:buNone/>
            </a:pPr>
            <a:r>
              <a:rPr lang="nl-NL" dirty="0"/>
              <a:t>Voor wie belijd jij de Heere? Tegen wie vertel jij weleens hoe goed en hoe machtig Hij is?</a:t>
            </a:r>
          </a:p>
          <a:p>
            <a:pPr marL="0" indent="0">
              <a:buFontTx/>
              <a:buNone/>
            </a:pPr>
            <a:endParaRPr lang="nl-NL" dirty="0"/>
          </a:p>
          <a:p>
            <a:r>
              <a:rPr lang="nl-NL" dirty="0"/>
              <a:t>Als de kinderen het qua niveau aankunnen, kun je de tekst uit 2 Tim. 4:7 nog behandelen. </a:t>
            </a:r>
          </a:p>
          <a:p>
            <a:pPr marL="171450" indent="-171450">
              <a:buFontTx/>
              <a:buChar char="-"/>
            </a:pPr>
            <a:r>
              <a:rPr lang="nl-NL" dirty="0"/>
              <a:t>Eerst samen hardop lezen. Timotheüs gebruikt weer het beeld van de wedloop. Het einde van het parcours is in zicht.</a:t>
            </a:r>
          </a:p>
          <a:p>
            <a:pPr marL="171450" indent="-171450">
              <a:buFontTx/>
              <a:buChar char="-"/>
            </a:pPr>
            <a:r>
              <a:rPr lang="nl-NL" dirty="0"/>
              <a:t>Welk woord gebruikt hij meerdere keren? (ik) Dat klinkt nogal hoogmoedig. Kun je dat zo zeggen?</a:t>
            </a:r>
          </a:p>
          <a:p>
            <a:pPr marL="171450" indent="-171450">
              <a:buFontTx/>
              <a:buChar char="-"/>
            </a:pPr>
            <a:r>
              <a:rPr lang="nl-NL" dirty="0"/>
              <a:t>Timotheüs is nogal zeker van zijn zaak. Hoe kun je zo zeker zijn?</a:t>
            </a:r>
            <a:br>
              <a:rPr lang="nl-NL" dirty="0"/>
            </a:br>
            <a:r>
              <a:rPr lang="nl-NL" dirty="0"/>
              <a:t>Geloof is hier: het zaligmakend geloof en de trouw aan Christus. </a:t>
            </a:r>
          </a:p>
          <a:p>
            <a:pPr marL="171450" indent="-171450">
              <a:buFontTx/>
              <a:buChar char="-"/>
            </a:pPr>
            <a:r>
              <a:rPr lang="nl-NL" dirty="0"/>
              <a:t>Wat is de kroon der rechtvaardigheid?</a:t>
            </a:r>
            <a:br>
              <a:rPr lang="nl-NL" dirty="0"/>
            </a:br>
            <a:r>
              <a:rPr lang="nl-NL" dirty="0"/>
              <a:t>Het eeuwige leven. Uit genade worden we zalig en uit genade ‘beloont’ God de goede werken. </a:t>
            </a:r>
          </a:p>
          <a:p>
            <a:pPr marL="171450" indent="-171450">
              <a:buFontTx/>
              <a:buChar char="-"/>
            </a:pPr>
            <a:r>
              <a:rPr lang="nl-NL" dirty="0"/>
              <a:t>Dien dag = de dag van Zijn wederkomst. God is dan de rechtvaardige / eerlijk Rechter. </a:t>
            </a:r>
          </a:p>
          <a:p>
            <a:pPr marL="171450" indent="-171450">
              <a:buFontTx/>
              <a:buChar char="-"/>
            </a:pPr>
            <a:r>
              <a:rPr lang="nl-NL" dirty="0"/>
              <a:t>Het vervolg van de tekst staat er </a:t>
            </a:r>
            <a:r>
              <a:rPr lang="nl-NL" dirty="0" err="1"/>
              <a:t>ivm</a:t>
            </a:r>
            <a:r>
              <a:rPr lang="nl-NL" dirty="0"/>
              <a:t> de ruimte niet bij, maar benadrukt dat het niet alleen voor hemzelf is: ‘… en niet alleen mij, maar ook allen die Zijn verschijning liefgehad hebben.’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17</a:t>
            </a:fld>
            <a:endParaRPr lang="nl-NL"/>
          </a:p>
        </p:txBody>
      </p:sp>
    </p:spTree>
    <p:extLst>
      <p:ext uri="{BB962C8B-B14F-4D97-AF65-F5344CB8AC3E}">
        <p14:creationId xmlns:p14="http://schemas.microsoft.com/office/powerpoint/2010/main" val="3586579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De vraag was: wie zeg jij dat Ik ben?</a:t>
            </a:r>
          </a:p>
          <a:p>
            <a:pPr marL="171450" indent="-171450">
              <a:buFontTx/>
              <a:buChar char="-"/>
            </a:pPr>
            <a:r>
              <a:rPr lang="nl-NL" dirty="0"/>
              <a:t>God kennen als je Zaligmaker geeft hoop.</a:t>
            </a:r>
          </a:p>
          <a:p>
            <a:pPr marL="171450" indent="-171450">
              <a:buFontTx/>
              <a:buChar char="-"/>
            </a:pPr>
            <a:r>
              <a:rPr lang="nl-NL" dirty="0"/>
              <a:t>De daden van God (in het OT en NT) geven hoop voor de toekomst. </a:t>
            </a:r>
          </a:p>
          <a:p>
            <a:pPr marL="171450" indent="-171450">
              <a:buFontTx/>
              <a:buChar char="-"/>
            </a:pPr>
            <a:r>
              <a:rPr lang="nl-NL" dirty="0"/>
              <a:t>Want de God van toen = de God van nu!</a:t>
            </a:r>
          </a:p>
          <a:p>
            <a:pPr marL="171450" indent="-171450">
              <a:buFontTx/>
              <a:buChar char="-"/>
            </a:pPr>
            <a:endParaRPr lang="nl-NL" dirty="0"/>
          </a:p>
          <a:p>
            <a:pPr marL="0" indent="0">
              <a:buFontTx/>
              <a:buNone/>
            </a:pPr>
            <a:r>
              <a:rPr lang="nl-NL" dirty="0"/>
              <a:t>Daarom: Een bron van hoop. Voor Israël, voor de Joden en voor jou en mij!  </a:t>
            </a:r>
          </a:p>
          <a:p>
            <a:pPr marL="0" indent="0">
              <a:buFontTx/>
              <a:buNone/>
            </a:pPr>
            <a:endParaRPr lang="nl-NL" dirty="0"/>
          </a:p>
          <a:p>
            <a:pPr marL="0" indent="0">
              <a:buFontTx/>
              <a:buNone/>
            </a:pPr>
            <a:r>
              <a:rPr lang="nl-NL" dirty="0"/>
              <a:t>Wat hoop jij voor Israël? Of voor jezelf?</a:t>
            </a:r>
          </a:p>
          <a:p>
            <a:pPr marL="0" indent="0">
              <a:buFontTx/>
              <a:buNone/>
            </a:pPr>
            <a:r>
              <a:rPr lang="nl-NL" dirty="0"/>
              <a:t>De kinderen kunnen dit in tweetallen of in klein groepje opschrijven.</a:t>
            </a:r>
          </a:p>
          <a:p>
            <a:pPr marL="0" indent="0">
              <a:buFontTx/>
              <a:buNone/>
            </a:pPr>
            <a:r>
              <a:rPr lang="nl-NL" dirty="0"/>
              <a:t>Bijvoorbeeld op een kaartje of kleine Israëlische vlag die je geprint hebt.</a:t>
            </a:r>
          </a:p>
          <a:p>
            <a:pPr marL="0" indent="0">
              <a:buFontTx/>
              <a:buNone/>
            </a:pPr>
            <a:r>
              <a:rPr lang="nl-NL" i="1" dirty="0"/>
              <a:t>Deze opdracht kan ook mondeling. En dat jij ze opschrijft op een bord / groot vel papier.</a:t>
            </a:r>
          </a:p>
          <a:p>
            <a:pPr marL="0" indent="0">
              <a:buFontTx/>
              <a:buNone/>
            </a:pPr>
            <a:endParaRPr lang="nl-NL" dirty="0"/>
          </a:p>
          <a:p>
            <a:pPr marL="0" indent="0">
              <a:buFontTx/>
              <a:buNone/>
            </a:pPr>
            <a:r>
              <a:rPr lang="nl-NL" dirty="0"/>
              <a:t>Wat opgeschreven is kun je meenemen in het gezamenlijk gebed.</a:t>
            </a:r>
          </a:p>
          <a:p>
            <a:pPr marL="0" indent="0">
              <a:buFontTx/>
              <a:buNone/>
            </a:pPr>
            <a:endParaRPr lang="nl-NL" dirty="0"/>
          </a:p>
          <a:p>
            <a:pPr marL="0" indent="0">
              <a:buFontTx/>
              <a:buNone/>
            </a:pPr>
            <a:r>
              <a:rPr lang="nl-NL" dirty="0"/>
              <a:t>Een bron van hoop. Voor Israël, voor de Joden en voor jou en mij!</a:t>
            </a:r>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18</a:t>
            </a:fld>
            <a:endParaRPr lang="nl-NL"/>
          </a:p>
        </p:txBody>
      </p:sp>
    </p:spTree>
    <p:extLst>
      <p:ext uri="{BB962C8B-B14F-4D97-AF65-F5344CB8AC3E}">
        <p14:creationId xmlns:p14="http://schemas.microsoft.com/office/powerpoint/2010/main" val="236973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volgen drie foto’s. </a:t>
            </a:r>
          </a:p>
          <a:p>
            <a:r>
              <a:rPr lang="nl-NL" dirty="0"/>
              <a:t>Wat zie je? Na de drie foto’s mag je zeggen waar jij aan denkt.</a:t>
            </a:r>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2</a:t>
            </a:fld>
            <a:endParaRPr lang="nl-NL"/>
          </a:p>
        </p:txBody>
      </p:sp>
    </p:spTree>
    <p:extLst>
      <p:ext uri="{BB962C8B-B14F-4D97-AF65-F5344CB8AC3E}">
        <p14:creationId xmlns:p14="http://schemas.microsoft.com/office/powerpoint/2010/main" val="20248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4</a:t>
            </a:fld>
            <a:endParaRPr lang="nl-NL"/>
          </a:p>
        </p:txBody>
      </p:sp>
    </p:spTree>
    <p:extLst>
      <p:ext uri="{BB962C8B-B14F-4D97-AF65-F5344CB8AC3E}">
        <p14:creationId xmlns:p14="http://schemas.microsoft.com/office/powerpoint/2010/main" val="348607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Opdracht: waar denk je aan bij deze foto’s? Laat kinderen mondeling reageren. Er zijn natuurlijk heel veel antwoorden goed.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Mogelijke antwoorden zijn bijvoorbeeld gerelateerd aan: Jeruzalem, Israël, joden, Klaagmuur, tempel, bidden, briefjes, oud, stad, Bijbel, synagoge, sabbat, Hebreeuws, </a:t>
            </a:r>
            <a:r>
              <a:rPr lang="nl-NL" i="1" dirty="0" err="1"/>
              <a:t>enz</a:t>
            </a:r>
            <a:endParaRPr lang="nl-NL" i="1" dirty="0"/>
          </a:p>
          <a:p>
            <a:endParaRPr lang="nl-NL" dirty="0"/>
          </a:p>
          <a:p>
            <a:endParaRPr lang="nl-NL" dirty="0"/>
          </a:p>
          <a:p>
            <a:r>
              <a:rPr lang="nl-NL" dirty="0"/>
              <a:t>Voor deze Joden is de Thora heel belangrijk, de eerste vijf boeken van de Bijbel. Hierin staan de wetten van God, die de Joden strikt naleven. Ze geloven dat de Messias nog moet komen.</a:t>
            </a:r>
          </a:p>
          <a:p>
            <a:r>
              <a:rPr lang="nl-NL" dirty="0"/>
              <a:t>Niet elke Jood leeft zoals je hier op de foto’s ziet. Er zijn ook Joodse mensen die niet in het zwart lopen, geen pijpenkrullen, geen hoed, geen gebedsriemen en – doosjes. En tóch Joods zijn. </a:t>
            </a:r>
          </a:p>
          <a:p>
            <a:endParaRPr lang="nl-NL" dirty="0"/>
          </a:p>
          <a:p>
            <a:r>
              <a:rPr lang="nl-NL" dirty="0"/>
              <a:t>Bezoekers bij de </a:t>
            </a:r>
            <a:r>
              <a:rPr lang="nl-NL" dirty="0" err="1"/>
              <a:t>klaagmuur</a:t>
            </a:r>
            <a:r>
              <a:rPr lang="nl-NL" dirty="0"/>
              <a:t> stoppen briefjes met gebeden in de </a:t>
            </a:r>
            <a:r>
              <a:rPr lang="nl-NL" dirty="0" err="1"/>
              <a:t>klaagmuur</a:t>
            </a:r>
            <a:r>
              <a:rPr lang="nl-NL" dirty="0"/>
              <a:t>. Ze geloven dat gebeden via de muur opstijgen naar de hemel. </a:t>
            </a:r>
          </a:p>
          <a:p>
            <a:r>
              <a:rPr lang="nl-NL" dirty="0"/>
              <a:t>Twee keer per jaar worden alle briefjes eruit gepeuterd en de muur schoongemaakt. Omdat veel briefjes Bijbelteksten bevatten, worden ze niet verbrand maar begraven op de Olijfberg.)</a:t>
            </a:r>
          </a:p>
          <a:p>
            <a:endParaRPr lang="nl-NL" dirty="0"/>
          </a:p>
          <a:p>
            <a:endParaRPr lang="nl-NL" dirty="0"/>
          </a:p>
          <a:p>
            <a:r>
              <a:rPr lang="nl-NL" dirty="0"/>
              <a:t>Het Joodse volk is een bijzonder volk. En Israël is een bijzonder land. Bijzonder, omdat God het Gods volk is, het volk van Zijn belofte.  Het land waar God zoveel wonderen heeft gedaan, waar Hij Zijn verbond met het volk Israël heeft gesloten. </a:t>
            </a:r>
          </a:p>
          <a:p>
            <a:r>
              <a:rPr lang="nl-NL" dirty="0"/>
              <a:t>-&gt; wat heeft God gedaan bij het volk Israël? Denk aan Zijn wonderen, Zijn trouw, Zijn verbond, … Neem allemaal een stift en schrijf woorden kris kras op het papier. </a:t>
            </a:r>
          </a:p>
          <a:p>
            <a:endParaRPr lang="nl-NL" dirty="0"/>
          </a:p>
          <a:p>
            <a:r>
              <a:rPr lang="nl-NL" i="1" dirty="0"/>
              <a:t>(Per groepje al een A4 of A3 klaarleggen met voor ieder kind een stift. Je kunt ook stukken behang ophangen waarop ieder groepje schrijft. Zien schrijven stimuleert tot schrijven.)</a:t>
            </a:r>
          </a:p>
          <a:p>
            <a:r>
              <a:rPr lang="nl-NL" i="1" dirty="0"/>
              <a:t>Daarna per groep steeds een woord laten noemen dat ze opgeschreven hebben. Lukt het om twee rondjes te maken, dus 2x elke groep een woord te laten zeggen dat ‘nieuw’ is?</a:t>
            </a:r>
          </a:p>
          <a:p>
            <a:r>
              <a:rPr lang="nl-NL" i="1" dirty="0"/>
              <a:t>Zo nu en dan kun je op een woord ingaan of uitleg laten geven, maar zorg dat de vaart erin blijft.</a:t>
            </a:r>
          </a:p>
          <a:p>
            <a:r>
              <a:rPr lang="nl-NL" i="1" dirty="0"/>
              <a:t>Zie volgende slide voor enkele voorbeelden.</a:t>
            </a:r>
          </a:p>
          <a:p>
            <a:endParaRPr lang="nl-NL" i="1" dirty="0"/>
          </a:p>
          <a:p>
            <a:r>
              <a:rPr lang="nl-NL" i="1" dirty="0"/>
              <a:t>In plaats van bovenstaande opdracht kun je het ook mondeling doen met de platen van de volgende slide: Benoem wat God doet / deed.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5</a:t>
            </a:fld>
            <a:endParaRPr lang="nl-NL"/>
          </a:p>
        </p:txBody>
      </p:sp>
    </p:spTree>
    <p:extLst>
      <p:ext uri="{BB962C8B-B14F-4D97-AF65-F5344CB8AC3E}">
        <p14:creationId xmlns:p14="http://schemas.microsoft.com/office/powerpoint/2010/main" val="1676488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Enkele platen van Gods daden in de geschiedenis. De God van toen is de God van nu!</a:t>
            </a:r>
          </a:p>
          <a:p>
            <a:r>
              <a:rPr lang="nl-NL" dirty="0"/>
              <a:t>In plaats van de vorige opdracht kun je de kinderen ook de geschiedenis van deze platen laten noemen, wat deed God?</a:t>
            </a:r>
            <a:br>
              <a:rPr lang="nl-NL" dirty="0"/>
            </a:br>
            <a:r>
              <a:rPr lang="nl-NL" dirty="0"/>
              <a:t>Welke geschiedenis kennen ze nog meer als het gaat om Gods werk?</a:t>
            </a:r>
          </a:p>
          <a:p>
            <a:r>
              <a:rPr lang="nl-NL" dirty="0"/>
              <a:t>Zijn macht is niet veranderd. Hij is en blijft Dezelfde. Zijn daden van toen zijn een bron van hoop. Zijn trouw zal blijven, door de eeuwen heen!</a:t>
            </a:r>
          </a:p>
          <a:p>
            <a:endParaRPr lang="nl-NL" dirty="0"/>
          </a:p>
          <a:p>
            <a:endParaRPr lang="nl-NL" dirty="0"/>
          </a:p>
          <a:p>
            <a:r>
              <a:rPr lang="nl-NL" dirty="0"/>
              <a:t>Dit is het Oude Testament. Alle Joden kennen de geschiedenis. Ze kennen de profetieën over de komst van de Messias. Daar zien ze naar uit! Daar bidden ze om. </a:t>
            </a:r>
          </a:p>
          <a:p>
            <a:endParaRPr lang="nl-NL" dirty="0"/>
          </a:p>
          <a:p>
            <a:r>
              <a:rPr lang="nl-NL" dirty="0"/>
              <a:t>Toen werd de Heere Jezus geboren. De mensen leerden Hem kennen als een bijzondere man met een bijzonder onderwijs, er gebeurden wonderen die ze nooit eerder hadden gezien. </a:t>
            </a:r>
          </a:p>
          <a:p>
            <a:r>
              <a:rPr lang="nl-NL" dirty="0"/>
              <a:t>Wat zien de discipelen van de Heere Jezus?</a:t>
            </a:r>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6</a:t>
            </a:fld>
            <a:endParaRPr lang="nl-NL"/>
          </a:p>
        </p:txBody>
      </p:sp>
    </p:spTree>
    <p:extLst>
      <p:ext uri="{BB962C8B-B14F-4D97-AF65-F5344CB8AC3E}">
        <p14:creationId xmlns:p14="http://schemas.microsoft.com/office/powerpoint/2010/main" val="427885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Enkele platen van wonderen van Jezus. Welke zijn het?</a:t>
            </a:r>
            <a:br>
              <a:rPr lang="nl-NL" dirty="0"/>
            </a:br>
            <a:r>
              <a:rPr lang="nl-NL" dirty="0"/>
              <a:t>De kinderen kunnen het ongetwijfeld aanvullen met andere wonderen. </a:t>
            </a:r>
          </a:p>
          <a:p>
            <a:endParaRPr lang="nl-NL" dirty="0"/>
          </a:p>
          <a:p>
            <a:r>
              <a:rPr lang="nl-NL" dirty="0"/>
              <a:t>1. In Mattheüs 16 vraagt de Heere Jezus aan Zijn discipelen: “Wie zeggen de mensen dat Ik, de Zoon des mensen, ben?”</a:t>
            </a:r>
          </a:p>
          <a:p>
            <a:r>
              <a:rPr lang="nl-NL" dirty="0"/>
              <a:t>Die vraag wordt eigenlijk ook aan jou gesteld. Wie is de Heere Jezus? Is Hij de beloofde Messias? De redder van zondaren?</a:t>
            </a:r>
          </a:p>
          <a:p>
            <a:endParaRPr lang="nl-NL" dirty="0"/>
          </a:p>
          <a:p>
            <a:r>
              <a:rPr lang="nl-NL" dirty="0"/>
              <a:t>De discipelen antwoorden: “sommigen; Johannes de Doper en anderen Elia en andere Jeremia of een van de profeten.”</a:t>
            </a:r>
          </a:p>
          <a:p>
            <a:r>
              <a:rPr lang="nl-NL" dirty="0"/>
              <a:t>“En jij, wie zeg jij dat Ik ben?” Met andere woorden: ‘Nu heb je zoveel van Mij gezien en gehoord. Wie ben Ik nu eigenlijk?’</a:t>
            </a:r>
          </a:p>
          <a:p>
            <a:r>
              <a:rPr lang="nl-NL" dirty="0"/>
              <a:t>2. Simon Petrus geeft antwoord: ‘Gij zijt de Christus, de Zoon van de levende God.’</a:t>
            </a:r>
          </a:p>
          <a:p>
            <a:r>
              <a:rPr lang="nl-NL" dirty="0"/>
              <a:t>Dit is een belijdenis. De Heere Jezus noemt deze belijdenis het fundament van de kerk. </a:t>
            </a:r>
          </a:p>
          <a:p>
            <a:r>
              <a:rPr lang="nl-NL" dirty="0"/>
              <a:t>Christus belijden als Heere, als Zaligmaker, als redder, als Messias. In Hem is vergeving, is er eeuwig leven. </a:t>
            </a:r>
          </a:p>
          <a:p>
            <a:r>
              <a:rPr lang="nl-NL" dirty="0"/>
              <a:t>Voor jou zijn dit (waarschijnlijk) bekende woorden. Je weet dit al lang. Geloof je het ook met je hart?</a:t>
            </a:r>
          </a:p>
          <a:p>
            <a:r>
              <a:rPr lang="nl-NL" dirty="0"/>
              <a:t>Als je Jezus kent als jouw Verlosser, jouw Zaligmaker, dan heb je eeuwig leven.</a:t>
            </a:r>
          </a:p>
          <a:p>
            <a:endParaRPr lang="nl-NL" dirty="0"/>
          </a:p>
          <a:p>
            <a:r>
              <a:rPr lang="nl-NL" dirty="0"/>
              <a:t>Een ander voorbeeld: Johannes de Doper laat vanuit de gevangenis vragen wie Jezus is. Is Hij nu degene die komen zou of verwachten wij een ander? (Matth.11:3)</a:t>
            </a:r>
          </a:p>
          <a:p>
            <a:r>
              <a:rPr lang="nl-NL" dirty="0"/>
              <a:t>De Heere stuurt de mannen terug met de opdracht: vertel wat je hoort en ziet: dat blinden weer kunnen zien, verlamden weer gaan lopen, doven kunnen weer horen, melaatsen worden gereinigd, doden worden weer levend en aan armen wordt het Evangelie verkondigd. </a:t>
            </a:r>
            <a:br>
              <a:rPr lang="nl-NL" dirty="0"/>
            </a:br>
            <a:r>
              <a:rPr lang="nl-NL" dirty="0"/>
              <a:t>De Heere verwijst hier naar </a:t>
            </a:r>
            <a:r>
              <a:rPr lang="nl-NL" dirty="0" err="1"/>
              <a:t>profetiën</a:t>
            </a:r>
            <a:r>
              <a:rPr lang="nl-NL" dirty="0"/>
              <a:t> van Jesaja. Daar staat dat de Messias juist deze werken zal verrichten. </a:t>
            </a:r>
            <a:br>
              <a:rPr lang="nl-NL" dirty="0"/>
            </a:br>
            <a:r>
              <a:rPr lang="nl-NL" dirty="0"/>
              <a:t>Johannes de Doper kan dan zelf de conclusie trekken. </a:t>
            </a:r>
          </a:p>
          <a:p>
            <a:endParaRPr lang="nl-NL" dirty="0"/>
          </a:p>
          <a:p>
            <a:r>
              <a:rPr lang="nl-NL" dirty="0"/>
              <a:t>En jij, wat zeg jij? Wie is de Heere Jezus? </a:t>
            </a:r>
          </a:p>
          <a:p>
            <a:r>
              <a:rPr lang="nl-NL" i="1" dirty="0"/>
              <a:t>Laat enkele kinderen reageren. Niet elk kind bezit al de vaardigheid om te verwoorden wie de Heere voor hem/haar is. Veel kinderen noemen een eigenschap of deugd van God. Dat zijn mooie woorden! Door deze met elkaar uit te spreken, goed van God te spreken, loven we God om wie Hij is.</a:t>
            </a:r>
          </a:p>
          <a:p>
            <a:br>
              <a:rPr lang="nl-NL" i="1" dirty="0"/>
            </a:br>
            <a:r>
              <a:rPr lang="nl-NL" i="1" dirty="0"/>
              <a:t>Kinderen die met de Bijbel opgegroeid zijn, weten dat de Heere God is. Alleen het weten met je verstand is niet genoeg. Je weet dat Hij Zaligmaker is. Maar is Hij ook jóuw Zaligmaker? Je weet dat je Hem in alles kunt vertrouwen. Maar vertrouw jij in alles op Hem? Je weet dat Hij zonden vergeeft. Maar heeft Hij ook jouw zonden vergeven? </a:t>
            </a:r>
          </a:p>
          <a:p>
            <a:r>
              <a:rPr lang="nl-NL" i="1" dirty="0"/>
              <a:t>-&gt;je kunt met de kinderen doorpraten over het hoe: hoe vertrouw je op Hem? Hoe weet je dat Hij jouw Zaligmaker is / je zonden vergeven heeft? Wat merk je daarvan in je leven? Noem eventueel voorbeelden uit je eigen leven. </a:t>
            </a:r>
          </a:p>
          <a:p>
            <a:endParaRPr lang="nl-NL" dirty="0"/>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7</a:t>
            </a:fld>
            <a:endParaRPr lang="nl-NL"/>
          </a:p>
        </p:txBody>
      </p:sp>
    </p:spTree>
    <p:extLst>
      <p:ext uri="{BB962C8B-B14F-4D97-AF65-F5344CB8AC3E}">
        <p14:creationId xmlns:p14="http://schemas.microsoft.com/office/powerpoint/2010/main" val="93373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Lees hardop met elkaar deze teksten.</a:t>
            </a:r>
          </a:p>
          <a:p>
            <a:r>
              <a:rPr lang="nl-NL" dirty="0"/>
              <a:t>Bespreek kort de vragen. Zoek het antwoord in de tekst.</a:t>
            </a:r>
          </a:p>
          <a:p>
            <a:endParaRPr lang="nl-NL" dirty="0"/>
          </a:p>
          <a:p>
            <a:pPr marL="0" indent="0">
              <a:buFontTx/>
              <a:buNone/>
            </a:pPr>
            <a:r>
              <a:rPr lang="nl-NL" dirty="0"/>
              <a:t>Lukas 2:11</a:t>
            </a:r>
          </a:p>
          <a:p>
            <a:pPr marL="0" indent="0">
              <a:buFontTx/>
              <a:buNone/>
            </a:pPr>
            <a:r>
              <a:rPr lang="nl-NL" dirty="0"/>
              <a:t>- Hoe wordt de Heere genoemd door de engelen?</a:t>
            </a:r>
            <a:br>
              <a:rPr lang="nl-NL" dirty="0"/>
            </a:br>
            <a:r>
              <a:rPr lang="nl-NL" dirty="0"/>
              <a:t>(Jezus betekent Zaligmaker. De Engel zegt het tegen Jozef in een droom: gij zult Zijn Naam heten JEZUS, want Hij zal Zijn volk zalig maken van hun zonden. Matth.1:21)</a:t>
            </a:r>
          </a:p>
          <a:p>
            <a:endParaRPr lang="nl-NL" dirty="0"/>
          </a:p>
          <a:p>
            <a:r>
              <a:rPr lang="nl-NL" dirty="0"/>
              <a:t>Joh. 17:3, een vers uit het hogepriesterlijk gebed, het gebed dat de Heere tot Zijn Vader in de hemel bidt.</a:t>
            </a:r>
          </a:p>
          <a:p>
            <a:pPr marL="171450" indent="-171450">
              <a:buFontTx/>
              <a:buChar char="-"/>
            </a:pPr>
            <a:r>
              <a:rPr lang="nl-NL" dirty="0"/>
              <a:t>Wanneer heb je eeuwig leven? -&gt; als je God kent.</a:t>
            </a:r>
          </a:p>
          <a:p>
            <a:pPr marL="171450" indent="-171450">
              <a:buFontTx/>
              <a:buChar char="-"/>
            </a:pPr>
            <a:endParaRPr lang="nl-NL" dirty="0"/>
          </a:p>
          <a:p>
            <a:r>
              <a:rPr lang="nl-NL" dirty="0"/>
              <a:t>Veel Joden geloven dus dat de Messias nog moet komen. Daar wachten ze op, daar bidden ze om.</a:t>
            </a:r>
          </a:p>
          <a:p>
            <a:r>
              <a:rPr lang="nl-NL" dirty="0"/>
              <a:t>Maar de Heere Jezus ís de Messias. Hij is de Zaligmaker, de Redder. </a:t>
            </a:r>
          </a:p>
          <a:p>
            <a:r>
              <a:rPr lang="nl-NL" dirty="0"/>
              <a:t>Er zijn ook Joden die de Heere Jezus wél als de Messias zien. We noemen hen Messias-belijdende Joden. Daar wil ik je zo nog iets over vertellen.</a:t>
            </a:r>
          </a:p>
          <a:p>
            <a:endParaRPr lang="nl-NL" dirty="0"/>
          </a:p>
          <a:p>
            <a:pPr marL="171450" indent="-171450">
              <a:buFontTx/>
              <a:buChar char="-"/>
            </a:pPr>
            <a:endParaRPr lang="nl-NL" dirty="0"/>
          </a:p>
          <a:p>
            <a:pPr marL="171450" indent="-171450">
              <a:buFontTx/>
              <a:buChar char="-"/>
            </a:pPr>
            <a:endParaRPr lang="nl-NL" dirty="0"/>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8</a:t>
            </a:fld>
            <a:endParaRPr lang="nl-NL"/>
          </a:p>
        </p:txBody>
      </p:sp>
    </p:spTree>
    <p:extLst>
      <p:ext uri="{BB962C8B-B14F-4D97-AF65-F5344CB8AC3E}">
        <p14:creationId xmlns:p14="http://schemas.microsoft.com/office/powerpoint/2010/main" val="11269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kinderen zitten op school, net als jij. Ze spelen en leren. Hier hebben ze een muziekles gehad. Muziek vinden ze erg belangrijk. Ze zingen elke dag.</a:t>
            </a:r>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9</a:t>
            </a:fld>
            <a:endParaRPr lang="nl-NL"/>
          </a:p>
        </p:txBody>
      </p:sp>
    </p:spTree>
    <p:extLst>
      <p:ext uri="{BB962C8B-B14F-4D97-AF65-F5344CB8AC3E}">
        <p14:creationId xmlns:p14="http://schemas.microsoft.com/office/powerpoint/2010/main" val="361958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school hebben ze net als jij handvaardigheid, tekenen, sporten, maar ook: lezen, rekenen en taal. Deze kinderen leren bijvoorbeeld Arabisch, Engels en Hebreeuws!</a:t>
            </a:r>
          </a:p>
          <a:p>
            <a:r>
              <a:rPr lang="nl-NL" dirty="0"/>
              <a:t>Het zijn Joodse kinderen. Ze zitten op een Joodse school. Die school waar zij op zitten is een bijzondere Joodse school. Want het is een Messiaanse school. De enige Messiaanse basisschool in Israël. </a:t>
            </a:r>
          </a:p>
          <a:p>
            <a:r>
              <a:rPr lang="nl-NL" dirty="0"/>
              <a:t>Messiaanse basisschool betekent: voor kinderen van Messias-belijdende joden. </a:t>
            </a:r>
          </a:p>
          <a:p>
            <a:r>
              <a:rPr lang="nl-NL" dirty="0"/>
              <a:t>Zij belijden de Heere Jezus als de Messias.</a:t>
            </a:r>
          </a:p>
          <a:p>
            <a:endParaRPr lang="nl-NL" dirty="0"/>
          </a:p>
        </p:txBody>
      </p:sp>
      <p:sp>
        <p:nvSpPr>
          <p:cNvPr id="4" name="Tijdelijke aanduiding voor dianummer 3"/>
          <p:cNvSpPr>
            <a:spLocks noGrp="1"/>
          </p:cNvSpPr>
          <p:nvPr>
            <p:ph type="sldNum" sz="quarter" idx="5"/>
          </p:nvPr>
        </p:nvSpPr>
        <p:spPr/>
        <p:txBody>
          <a:bodyPr/>
          <a:lstStyle/>
          <a:p>
            <a:fld id="{47FF8158-67C7-4098-B1A1-44DF7563F287}" type="slidenum">
              <a:rPr lang="nl-NL" smtClean="0"/>
              <a:t>10</a:t>
            </a:fld>
            <a:endParaRPr lang="nl-NL"/>
          </a:p>
        </p:txBody>
      </p:sp>
    </p:spTree>
    <p:extLst>
      <p:ext uri="{BB962C8B-B14F-4D97-AF65-F5344CB8AC3E}">
        <p14:creationId xmlns:p14="http://schemas.microsoft.com/office/powerpoint/2010/main" val="128685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A15B4-D645-1651-BDA2-E4C80E766FC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FD7C152-6DA9-5ED5-5702-6DD3510E38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CD4D5D0-A806-5E52-5168-FBC529D24E58}"/>
              </a:ext>
            </a:extLst>
          </p:cNvPr>
          <p:cNvSpPr>
            <a:spLocks noGrp="1"/>
          </p:cNvSpPr>
          <p:nvPr>
            <p:ph type="dt" sz="half" idx="10"/>
          </p:nvPr>
        </p:nvSpPr>
        <p:spPr/>
        <p:txBody>
          <a:bodyPr/>
          <a:lstStyle/>
          <a:p>
            <a:fld id="{93590EF4-2AE2-49CA-82DD-C12A155122B9}" type="datetimeFigureOut">
              <a:rPr lang="nl-NL" smtClean="0"/>
              <a:t>13-9-2022</a:t>
            </a:fld>
            <a:endParaRPr lang="nl-NL"/>
          </a:p>
        </p:txBody>
      </p:sp>
      <p:sp>
        <p:nvSpPr>
          <p:cNvPr id="5" name="Tijdelijke aanduiding voor voettekst 4">
            <a:extLst>
              <a:ext uri="{FF2B5EF4-FFF2-40B4-BE49-F238E27FC236}">
                <a16:creationId xmlns:a16="http://schemas.microsoft.com/office/drawing/2014/main" id="{5A44D7DC-5662-B94D-F218-E3FD550E06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835209-173B-0ECE-0B55-E5697B92E077}"/>
              </a:ext>
            </a:extLst>
          </p:cNvPr>
          <p:cNvSpPr>
            <a:spLocks noGrp="1"/>
          </p:cNvSpPr>
          <p:nvPr>
            <p:ph type="sldNum" sz="quarter" idx="12"/>
          </p:nvPr>
        </p:nvSpPr>
        <p:spPr/>
        <p:txBody>
          <a:bodyPr/>
          <a:lstStyle/>
          <a:p>
            <a:fld id="{B4552B29-C936-4229-A1E4-0F49D05CF7E5}" type="slidenum">
              <a:rPr lang="nl-NL" smtClean="0"/>
              <a:t>‹nr.›</a:t>
            </a:fld>
            <a:endParaRPr lang="nl-NL"/>
          </a:p>
        </p:txBody>
      </p:sp>
    </p:spTree>
    <p:extLst>
      <p:ext uri="{BB962C8B-B14F-4D97-AF65-F5344CB8AC3E}">
        <p14:creationId xmlns:p14="http://schemas.microsoft.com/office/powerpoint/2010/main" val="282317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9C1DD-72E5-7EB0-E717-0DE0E7F230D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A074874-AFE7-DF82-120A-CB2BBA5C825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A03A258-C88C-E0C9-2407-F132BE132016}"/>
              </a:ext>
            </a:extLst>
          </p:cNvPr>
          <p:cNvSpPr>
            <a:spLocks noGrp="1"/>
          </p:cNvSpPr>
          <p:nvPr>
            <p:ph type="dt" sz="half" idx="10"/>
          </p:nvPr>
        </p:nvSpPr>
        <p:spPr/>
        <p:txBody>
          <a:bodyPr/>
          <a:lstStyle/>
          <a:p>
            <a:fld id="{93590EF4-2AE2-49CA-82DD-C12A155122B9}" type="datetimeFigureOut">
              <a:rPr lang="nl-NL" smtClean="0"/>
              <a:t>13-9-2022</a:t>
            </a:fld>
            <a:endParaRPr lang="nl-NL"/>
          </a:p>
        </p:txBody>
      </p:sp>
      <p:sp>
        <p:nvSpPr>
          <p:cNvPr id="5" name="Tijdelijke aanduiding voor voettekst 4">
            <a:extLst>
              <a:ext uri="{FF2B5EF4-FFF2-40B4-BE49-F238E27FC236}">
                <a16:creationId xmlns:a16="http://schemas.microsoft.com/office/drawing/2014/main" id="{80DEEBB7-DC2F-4A5B-ADA9-6D0396902D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AC43AB-F1AA-58FE-A939-90B981AEE117}"/>
              </a:ext>
            </a:extLst>
          </p:cNvPr>
          <p:cNvSpPr>
            <a:spLocks noGrp="1"/>
          </p:cNvSpPr>
          <p:nvPr>
            <p:ph type="sldNum" sz="quarter" idx="12"/>
          </p:nvPr>
        </p:nvSpPr>
        <p:spPr/>
        <p:txBody>
          <a:bodyPr/>
          <a:lstStyle/>
          <a:p>
            <a:fld id="{B4552B29-C936-4229-A1E4-0F49D05CF7E5}" type="slidenum">
              <a:rPr lang="nl-NL" smtClean="0"/>
              <a:t>‹nr.›</a:t>
            </a:fld>
            <a:endParaRPr lang="nl-NL"/>
          </a:p>
        </p:txBody>
      </p:sp>
    </p:spTree>
    <p:extLst>
      <p:ext uri="{BB962C8B-B14F-4D97-AF65-F5344CB8AC3E}">
        <p14:creationId xmlns:p14="http://schemas.microsoft.com/office/powerpoint/2010/main" val="358361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BB723B4-7539-729A-ABA3-6C70310A15E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5D7408E-EB9F-C5DD-1FB9-3B19376FDCB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51FC7EF-37E5-60AF-88B0-05C0CADF443A}"/>
              </a:ext>
            </a:extLst>
          </p:cNvPr>
          <p:cNvSpPr>
            <a:spLocks noGrp="1"/>
          </p:cNvSpPr>
          <p:nvPr>
            <p:ph type="dt" sz="half" idx="10"/>
          </p:nvPr>
        </p:nvSpPr>
        <p:spPr/>
        <p:txBody>
          <a:bodyPr/>
          <a:lstStyle/>
          <a:p>
            <a:fld id="{93590EF4-2AE2-49CA-82DD-C12A155122B9}" type="datetimeFigureOut">
              <a:rPr lang="nl-NL" smtClean="0"/>
              <a:t>13-9-2022</a:t>
            </a:fld>
            <a:endParaRPr lang="nl-NL"/>
          </a:p>
        </p:txBody>
      </p:sp>
      <p:sp>
        <p:nvSpPr>
          <p:cNvPr id="5" name="Tijdelijke aanduiding voor voettekst 4">
            <a:extLst>
              <a:ext uri="{FF2B5EF4-FFF2-40B4-BE49-F238E27FC236}">
                <a16:creationId xmlns:a16="http://schemas.microsoft.com/office/drawing/2014/main" id="{0623463F-833F-C1EA-31CE-05446BA09B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794C76-2E83-C166-EDF8-D9ABE0F87675}"/>
              </a:ext>
            </a:extLst>
          </p:cNvPr>
          <p:cNvSpPr>
            <a:spLocks noGrp="1"/>
          </p:cNvSpPr>
          <p:nvPr>
            <p:ph type="sldNum" sz="quarter" idx="12"/>
          </p:nvPr>
        </p:nvSpPr>
        <p:spPr/>
        <p:txBody>
          <a:bodyPr/>
          <a:lstStyle/>
          <a:p>
            <a:fld id="{B4552B29-C936-4229-A1E4-0F49D05CF7E5}" type="slidenum">
              <a:rPr lang="nl-NL" smtClean="0"/>
              <a:t>‹nr.›</a:t>
            </a:fld>
            <a:endParaRPr lang="nl-NL"/>
          </a:p>
        </p:txBody>
      </p:sp>
    </p:spTree>
    <p:extLst>
      <p:ext uri="{BB962C8B-B14F-4D97-AF65-F5344CB8AC3E}">
        <p14:creationId xmlns:p14="http://schemas.microsoft.com/office/powerpoint/2010/main" val="349187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58D2B-1B4F-4C84-7FFF-14BEE01344F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404B75A-62B5-4074-4A14-4A4EEC3927A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22A123-D86F-CCCD-17C7-9A7C54ED7357}"/>
              </a:ext>
            </a:extLst>
          </p:cNvPr>
          <p:cNvSpPr>
            <a:spLocks noGrp="1"/>
          </p:cNvSpPr>
          <p:nvPr>
            <p:ph type="dt" sz="half" idx="10"/>
          </p:nvPr>
        </p:nvSpPr>
        <p:spPr/>
        <p:txBody>
          <a:bodyPr/>
          <a:lstStyle/>
          <a:p>
            <a:fld id="{93590EF4-2AE2-49CA-82DD-C12A155122B9}" type="datetimeFigureOut">
              <a:rPr lang="nl-NL" smtClean="0"/>
              <a:t>13-9-2022</a:t>
            </a:fld>
            <a:endParaRPr lang="nl-NL"/>
          </a:p>
        </p:txBody>
      </p:sp>
      <p:sp>
        <p:nvSpPr>
          <p:cNvPr id="5" name="Tijdelijke aanduiding voor voettekst 4">
            <a:extLst>
              <a:ext uri="{FF2B5EF4-FFF2-40B4-BE49-F238E27FC236}">
                <a16:creationId xmlns:a16="http://schemas.microsoft.com/office/drawing/2014/main" id="{31F88482-85E8-FA10-806E-71434E3DBCB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5F5BD7-16DE-6BD9-2366-BB5888B78D93}"/>
              </a:ext>
            </a:extLst>
          </p:cNvPr>
          <p:cNvSpPr>
            <a:spLocks noGrp="1"/>
          </p:cNvSpPr>
          <p:nvPr>
            <p:ph type="sldNum" sz="quarter" idx="12"/>
          </p:nvPr>
        </p:nvSpPr>
        <p:spPr/>
        <p:txBody>
          <a:bodyPr/>
          <a:lstStyle/>
          <a:p>
            <a:fld id="{B4552B29-C936-4229-A1E4-0F49D05CF7E5}" type="slidenum">
              <a:rPr lang="nl-NL" smtClean="0"/>
              <a:t>‹nr.›</a:t>
            </a:fld>
            <a:endParaRPr lang="nl-NL"/>
          </a:p>
        </p:txBody>
      </p:sp>
    </p:spTree>
    <p:extLst>
      <p:ext uri="{BB962C8B-B14F-4D97-AF65-F5344CB8AC3E}">
        <p14:creationId xmlns:p14="http://schemas.microsoft.com/office/powerpoint/2010/main" val="407613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B792D-E889-B5E4-F312-DDF05D84082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FB681F4-345A-D726-C996-07FBE98AC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720164E-A2E9-7F6D-25BC-9FF860EB3199}"/>
              </a:ext>
            </a:extLst>
          </p:cNvPr>
          <p:cNvSpPr>
            <a:spLocks noGrp="1"/>
          </p:cNvSpPr>
          <p:nvPr>
            <p:ph type="dt" sz="half" idx="10"/>
          </p:nvPr>
        </p:nvSpPr>
        <p:spPr/>
        <p:txBody>
          <a:bodyPr/>
          <a:lstStyle/>
          <a:p>
            <a:fld id="{93590EF4-2AE2-49CA-82DD-C12A155122B9}" type="datetimeFigureOut">
              <a:rPr lang="nl-NL" smtClean="0"/>
              <a:t>13-9-2022</a:t>
            </a:fld>
            <a:endParaRPr lang="nl-NL"/>
          </a:p>
        </p:txBody>
      </p:sp>
      <p:sp>
        <p:nvSpPr>
          <p:cNvPr id="5" name="Tijdelijke aanduiding voor voettekst 4">
            <a:extLst>
              <a:ext uri="{FF2B5EF4-FFF2-40B4-BE49-F238E27FC236}">
                <a16:creationId xmlns:a16="http://schemas.microsoft.com/office/drawing/2014/main" id="{F858F10B-B94E-DB5A-3F13-BBE025F8BA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8B29864-CD2D-F7D1-6243-016C60F7AF15}"/>
              </a:ext>
            </a:extLst>
          </p:cNvPr>
          <p:cNvSpPr>
            <a:spLocks noGrp="1"/>
          </p:cNvSpPr>
          <p:nvPr>
            <p:ph type="sldNum" sz="quarter" idx="12"/>
          </p:nvPr>
        </p:nvSpPr>
        <p:spPr/>
        <p:txBody>
          <a:bodyPr/>
          <a:lstStyle/>
          <a:p>
            <a:fld id="{B4552B29-C936-4229-A1E4-0F49D05CF7E5}" type="slidenum">
              <a:rPr lang="nl-NL" smtClean="0"/>
              <a:t>‹nr.›</a:t>
            </a:fld>
            <a:endParaRPr lang="nl-NL"/>
          </a:p>
        </p:txBody>
      </p:sp>
    </p:spTree>
    <p:extLst>
      <p:ext uri="{BB962C8B-B14F-4D97-AF65-F5344CB8AC3E}">
        <p14:creationId xmlns:p14="http://schemas.microsoft.com/office/powerpoint/2010/main" val="140400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63242-755D-48C2-85D0-0256E78EC4F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1C5FCF7-30A9-BA20-4847-27CBA84D8C9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F95D200-CE01-C547-5E99-E780F4A3929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A4DBD32-9064-4102-A7BB-A517C842EC3E}"/>
              </a:ext>
            </a:extLst>
          </p:cNvPr>
          <p:cNvSpPr>
            <a:spLocks noGrp="1"/>
          </p:cNvSpPr>
          <p:nvPr>
            <p:ph type="dt" sz="half" idx="10"/>
          </p:nvPr>
        </p:nvSpPr>
        <p:spPr/>
        <p:txBody>
          <a:bodyPr/>
          <a:lstStyle/>
          <a:p>
            <a:fld id="{93590EF4-2AE2-49CA-82DD-C12A155122B9}" type="datetimeFigureOut">
              <a:rPr lang="nl-NL" smtClean="0"/>
              <a:t>13-9-2022</a:t>
            </a:fld>
            <a:endParaRPr lang="nl-NL"/>
          </a:p>
        </p:txBody>
      </p:sp>
      <p:sp>
        <p:nvSpPr>
          <p:cNvPr id="6" name="Tijdelijke aanduiding voor voettekst 5">
            <a:extLst>
              <a:ext uri="{FF2B5EF4-FFF2-40B4-BE49-F238E27FC236}">
                <a16:creationId xmlns:a16="http://schemas.microsoft.com/office/drawing/2014/main" id="{F7673855-72A4-DE5E-D358-299C00B625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B4CA225-0AC7-DF83-00C0-F28BF0BB00D0}"/>
              </a:ext>
            </a:extLst>
          </p:cNvPr>
          <p:cNvSpPr>
            <a:spLocks noGrp="1"/>
          </p:cNvSpPr>
          <p:nvPr>
            <p:ph type="sldNum" sz="quarter" idx="12"/>
          </p:nvPr>
        </p:nvSpPr>
        <p:spPr/>
        <p:txBody>
          <a:bodyPr/>
          <a:lstStyle/>
          <a:p>
            <a:fld id="{B4552B29-C936-4229-A1E4-0F49D05CF7E5}" type="slidenum">
              <a:rPr lang="nl-NL" smtClean="0"/>
              <a:t>‹nr.›</a:t>
            </a:fld>
            <a:endParaRPr lang="nl-NL"/>
          </a:p>
        </p:txBody>
      </p:sp>
    </p:spTree>
    <p:extLst>
      <p:ext uri="{BB962C8B-B14F-4D97-AF65-F5344CB8AC3E}">
        <p14:creationId xmlns:p14="http://schemas.microsoft.com/office/powerpoint/2010/main" val="4217038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69DD05-F63E-4A04-41D2-BF6023DB1E8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12CFB49-81ED-DD94-92BE-948342476F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1284227-9BB7-9471-B75C-CBA4C3E3282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55172FD-3331-B451-9C73-B6819B683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684A9C3-5E58-6FA8-5687-F2AE7ADBA38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56DDA7C-75AC-135B-5C70-4B0F818466CB}"/>
              </a:ext>
            </a:extLst>
          </p:cNvPr>
          <p:cNvSpPr>
            <a:spLocks noGrp="1"/>
          </p:cNvSpPr>
          <p:nvPr>
            <p:ph type="dt" sz="half" idx="10"/>
          </p:nvPr>
        </p:nvSpPr>
        <p:spPr/>
        <p:txBody>
          <a:bodyPr/>
          <a:lstStyle/>
          <a:p>
            <a:fld id="{93590EF4-2AE2-49CA-82DD-C12A155122B9}" type="datetimeFigureOut">
              <a:rPr lang="nl-NL" smtClean="0"/>
              <a:t>13-9-2022</a:t>
            </a:fld>
            <a:endParaRPr lang="nl-NL"/>
          </a:p>
        </p:txBody>
      </p:sp>
      <p:sp>
        <p:nvSpPr>
          <p:cNvPr id="8" name="Tijdelijke aanduiding voor voettekst 7">
            <a:extLst>
              <a:ext uri="{FF2B5EF4-FFF2-40B4-BE49-F238E27FC236}">
                <a16:creationId xmlns:a16="http://schemas.microsoft.com/office/drawing/2014/main" id="{7693CF65-C11E-BE4E-6DC9-CE10A13771E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1A204E3-7EE0-5E28-162A-5B55103CB2A8}"/>
              </a:ext>
            </a:extLst>
          </p:cNvPr>
          <p:cNvSpPr>
            <a:spLocks noGrp="1"/>
          </p:cNvSpPr>
          <p:nvPr>
            <p:ph type="sldNum" sz="quarter" idx="12"/>
          </p:nvPr>
        </p:nvSpPr>
        <p:spPr/>
        <p:txBody>
          <a:bodyPr/>
          <a:lstStyle/>
          <a:p>
            <a:fld id="{B4552B29-C936-4229-A1E4-0F49D05CF7E5}" type="slidenum">
              <a:rPr lang="nl-NL" smtClean="0"/>
              <a:t>‹nr.›</a:t>
            </a:fld>
            <a:endParaRPr lang="nl-NL"/>
          </a:p>
        </p:txBody>
      </p:sp>
    </p:spTree>
    <p:extLst>
      <p:ext uri="{BB962C8B-B14F-4D97-AF65-F5344CB8AC3E}">
        <p14:creationId xmlns:p14="http://schemas.microsoft.com/office/powerpoint/2010/main" val="109154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E433-6C77-A390-FED2-7A43D065FD2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D5F0A6F-1A77-2E63-C731-BDAC942E121A}"/>
              </a:ext>
            </a:extLst>
          </p:cNvPr>
          <p:cNvSpPr>
            <a:spLocks noGrp="1"/>
          </p:cNvSpPr>
          <p:nvPr>
            <p:ph type="dt" sz="half" idx="10"/>
          </p:nvPr>
        </p:nvSpPr>
        <p:spPr/>
        <p:txBody>
          <a:bodyPr/>
          <a:lstStyle/>
          <a:p>
            <a:fld id="{93590EF4-2AE2-49CA-82DD-C12A155122B9}" type="datetimeFigureOut">
              <a:rPr lang="nl-NL" smtClean="0"/>
              <a:t>13-9-2022</a:t>
            </a:fld>
            <a:endParaRPr lang="nl-NL"/>
          </a:p>
        </p:txBody>
      </p:sp>
      <p:sp>
        <p:nvSpPr>
          <p:cNvPr id="4" name="Tijdelijke aanduiding voor voettekst 3">
            <a:extLst>
              <a:ext uri="{FF2B5EF4-FFF2-40B4-BE49-F238E27FC236}">
                <a16:creationId xmlns:a16="http://schemas.microsoft.com/office/drawing/2014/main" id="{86A47617-818D-0A7C-CB45-F3B51089920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50BEE55-8C70-89DC-4FD0-3F7A8B895C2C}"/>
              </a:ext>
            </a:extLst>
          </p:cNvPr>
          <p:cNvSpPr>
            <a:spLocks noGrp="1"/>
          </p:cNvSpPr>
          <p:nvPr>
            <p:ph type="sldNum" sz="quarter" idx="12"/>
          </p:nvPr>
        </p:nvSpPr>
        <p:spPr/>
        <p:txBody>
          <a:bodyPr/>
          <a:lstStyle/>
          <a:p>
            <a:fld id="{B4552B29-C936-4229-A1E4-0F49D05CF7E5}" type="slidenum">
              <a:rPr lang="nl-NL" smtClean="0"/>
              <a:t>‹nr.›</a:t>
            </a:fld>
            <a:endParaRPr lang="nl-NL"/>
          </a:p>
        </p:txBody>
      </p:sp>
    </p:spTree>
    <p:extLst>
      <p:ext uri="{BB962C8B-B14F-4D97-AF65-F5344CB8AC3E}">
        <p14:creationId xmlns:p14="http://schemas.microsoft.com/office/powerpoint/2010/main" val="4225132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3372747-9298-8608-2EE7-C97F038BA615}"/>
              </a:ext>
            </a:extLst>
          </p:cNvPr>
          <p:cNvSpPr>
            <a:spLocks noGrp="1"/>
          </p:cNvSpPr>
          <p:nvPr>
            <p:ph type="dt" sz="half" idx="10"/>
          </p:nvPr>
        </p:nvSpPr>
        <p:spPr/>
        <p:txBody>
          <a:bodyPr/>
          <a:lstStyle/>
          <a:p>
            <a:fld id="{93590EF4-2AE2-49CA-82DD-C12A155122B9}" type="datetimeFigureOut">
              <a:rPr lang="nl-NL" smtClean="0"/>
              <a:t>13-9-2022</a:t>
            </a:fld>
            <a:endParaRPr lang="nl-NL"/>
          </a:p>
        </p:txBody>
      </p:sp>
      <p:sp>
        <p:nvSpPr>
          <p:cNvPr id="3" name="Tijdelijke aanduiding voor voettekst 2">
            <a:extLst>
              <a:ext uri="{FF2B5EF4-FFF2-40B4-BE49-F238E27FC236}">
                <a16:creationId xmlns:a16="http://schemas.microsoft.com/office/drawing/2014/main" id="{3B0DDE51-27D9-99F9-D163-F0C3B9C73DD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90D803F-8165-5310-375F-2B2DC186ED89}"/>
              </a:ext>
            </a:extLst>
          </p:cNvPr>
          <p:cNvSpPr>
            <a:spLocks noGrp="1"/>
          </p:cNvSpPr>
          <p:nvPr>
            <p:ph type="sldNum" sz="quarter" idx="12"/>
          </p:nvPr>
        </p:nvSpPr>
        <p:spPr/>
        <p:txBody>
          <a:bodyPr/>
          <a:lstStyle/>
          <a:p>
            <a:fld id="{B4552B29-C936-4229-A1E4-0F49D05CF7E5}" type="slidenum">
              <a:rPr lang="nl-NL" smtClean="0"/>
              <a:t>‹nr.›</a:t>
            </a:fld>
            <a:endParaRPr lang="nl-NL"/>
          </a:p>
        </p:txBody>
      </p:sp>
    </p:spTree>
    <p:extLst>
      <p:ext uri="{BB962C8B-B14F-4D97-AF65-F5344CB8AC3E}">
        <p14:creationId xmlns:p14="http://schemas.microsoft.com/office/powerpoint/2010/main" val="164503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2F5AB-970F-3EDA-4C9F-82D281C19FF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E755CCE-5789-7DB0-22F9-55AEBD528B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3169C9B-6316-D846-C186-21A7E19AB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2904DA8-C8E8-8AFD-8307-78C73DE95D11}"/>
              </a:ext>
            </a:extLst>
          </p:cNvPr>
          <p:cNvSpPr>
            <a:spLocks noGrp="1"/>
          </p:cNvSpPr>
          <p:nvPr>
            <p:ph type="dt" sz="half" idx="10"/>
          </p:nvPr>
        </p:nvSpPr>
        <p:spPr/>
        <p:txBody>
          <a:bodyPr/>
          <a:lstStyle/>
          <a:p>
            <a:fld id="{93590EF4-2AE2-49CA-82DD-C12A155122B9}" type="datetimeFigureOut">
              <a:rPr lang="nl-NL" smtClean="0"/>
              <a:t>13-9-2022</a:t>
            </a:fld>
            <a:endParaRPr lang="nl-NL"/>
          </a:p>
        </p:txBody>
      </p:sp>
      <p:sp>
        <p:nvSpPr>
          <p:cNvPr id="6" name="Tijdelijke aanduiding voor voettekst 5">
            <a:extLst>
              <a:ext uri="{FF2B5EF4-FFF2-40B4-BE49-F238E27FC236}">
                <a16:creationId xmlns:a16="http://schemas.microsoft.com/office/drawing/2014/main" id="{EA06859D-A746-1B23-6AE7-5ABAA52191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4BFCFF-4F9E-C7E7-7986-2EA26DE06879}"/>
              </a:ext>
            </a:extLst>
          </p:cNvPr>
          <p:cNvSpPr>
            <a:spLocks noGrp="1"/>
          </p:cNvSpPr>
          <p:nvPr>
            <p:ph type="sldNum" sz="quarter" idx="12"/>
          </p:nvPr>
        </p:nvSpPr>
        <p:spPr/>
        <p:txBody>
          <a:bodyPr/>
          <a:lstStyle/>
          <a:p>
            <a:fld id="{B4552B29-C936-4229-A1E4-0F49D05CF7E5}" type="slidenum">
              <a:rPr lang="nl-NL" smtClean="0"/>
              <a:t>‹nr.›</a:t>
            </a:fld>
            <a:endParaRPr lang="nl-NL"/>
          </a:p>
        </p:txBody>
      </p:sp>
    </p:spTree>
    <p:extLst>
      <p:ext uri="{BB962C8B-B14F-4D97-AF65-F5344CB8AC3E}">
        <p14:creationId xmlns:p14="http://schemas.microsoft.com/office/powerpoint/2010/main" val="274597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ECBE9-6344-B30C-84D6-4F5DC96278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B0F3BCC-7448-00E3-D60B-ED93518F3D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93CEEAE-D161-77B2-4643-13AE2A360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CFAF172-E829-D207-285C-EC0F5A2EF7FF}"/>
              </a:ext>
            </a:extLst>
          </p:cNvPr>
          <p:cNvSpPr>
            <a:spLocks noGrp="1"/>
          </p:cNvSpPr>
          <p:nvPr>
            <p:ph type="dt" sz="half" idx="10"/>
          </p:nvPr>
        </p:nvSpPr>
        <p:spPr/>
        <p:txBody>
          <a:bodyPr/>
          <a:lstStyle/>
          <a:p>
            <a:fld id="{93590EF4-2AE2-49CA-82DD-C12A155122B9}" type="datetimeFigureOut">
              <a:rPr lang="nl-NL" smtClean="0"/>
              <a:t>13-9-2022</a:t>
            </a:fld>
            <a:endParaRPr lang="nl-NL"/>
          </a:p>
        </p:txBody>
      </p:sp>
      <p:sp>
        <p:nvSpPr>
          <p:cNvPr id="6" name="Tijdelijke aanduiding voor voettekst 5">
            <a:extLst>
              <a:ext uri="{FF2B5EF4-FFF2-40B4-BE49-F238E27FC236}">
                <a16:creationId xmlns:a16="http://schemas.microsoft.com/office/drawing/2014/main" id="{CE83FE27-E44F-0073-409C-EDA1A3AC3CD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C774028-FFC8-9498-0A5C-AE2D9A4B821D}"/>
              </a:ext>
            </a:extLst>
          </p:cNvPr>
          <p:cNvSpPr>
            <a:spLocks noGrp="1"/>
          </p:cNvSpPr>
          <p:nvPr>
            <p:ph type="sldNum" sz="quarter" idx="12"/>
          </p:nvPr>
        </p:nvSpPr>
        <p:spPr/>
        <p:txBody>
          <a:bodyPr/>
          <a:lstStyle/>
          <a:p>
            <a:fld id="{B4552B29-C936-4229-A1E4-0F49D05CF7E5}" type="slidenum">
              <a:rPr lang="nl-NL" smtClean="0"/>
              <a:t>‹nr.›</a:t>
            </a:fld>
            <a:endParaRPr lang="nl-NL"/>
          </a:p>
        </p:txBody>
      </p:sp>
    </p:spTree>
    <p:extLst>
      <p:ext uri="{BB962C8B-B14F-4D97-AF65-F5344CB8AC3E}">
        <p14:creationId xmlns:p14="http://schemas.microsoft.com/office/powerpoint/2010/main" val="124191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55EF035-1F00-D097-F4BF-9EE4683DD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CABC881-A7FC-8BF6-27DC-E376724CAB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51CEA3-96A1-1743-B247-9DC02D68E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90EF4-2AE2-49CA-82DD-C12A155122B9}" type="datetimeFigureOut">
              <a:rPr lang="nl-NL" smtClean="0"/>
              <a:t>13-9-2022</a:t>
            </a:fld>
            <a:endParaRPr lang="nl-NL"/>
          </a:p>
        </p:txBody>
      </p:sp>
      <p:sp>
        <p:nvSpPr>
          <p:cNvPr id="5" name="Tijdelijke aanduiding voor voettekst 4">
            <a:extLst>
              <a:ext uri="{FF2B5EF4-FFF2-40B4-BE49-F238E27FC236}">
                <a16:creationId xmlns:a16="http://schemas.microsoft.com/office/drawing/2014/main" id="{418D3756-0CB0-2AB9-A308-5194A79041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C3E3509-EE09-81A0-154B-0ED7D8D452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52B29-C936-4229-A1E4-0F49D05CF7E5}" type="slidenum">
              <a:rPr lang="nl-NL" smtClean="0"/>
              <a:t>‹nr.›</a:t>
            </a:fld>
            <a:endParaRPr lang="nl-NL"/>
          </a:p>
        </p:txBody>
      </p:sp>
    </p:spTree>
    <p:extLst>
      <p:ext uri="{BB962C8B-B14F-4D97-AF65-F5344CB8AC3E}">
        <p14:creationId xmlns:p14="http://schemas.microsoft.com/office/powerpoint/2010/main" val="14949345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5.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BF0F9"/>
            </a:gs>
            <a:gs pos="82000">
              <a:schemeClr val="bg1"/>
            </a:gs>
            <a:gs pos="100000">
              <a:schemeClr val="accent1">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1" name="Afbeelding 10" descr="Afbeelding met teken&#10;&#10;Automatisch gegenereerde beschrijving">
            <a:extLst>
              <a:ext uri="{FF2B5EF4-FFF2-40B4-BE49-F238E27FC236}">
                <a16:creationId xmlns:a16="http://schemas.microsoft.com/office/drawing/2014/main" id="{A5769210-2E13-4D61-87CB-91173E617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3296" y="5377341"/>
            <a:ext cx="1516380" cy="1425397"/>
          </a:xfrm>
          <a:prstGeom prst="rect">
            <a:avLst/>
          </a:prstGeom>
        </p:spPr>
      </p:pic>
      <p:pic>
        <p:nvPicPr>
          <p:cNvPr id="10" name="Afbeelding 9">
            <a:extLst>
              <a:ext uri="{FF2B5EF4-FFF2-40B4-BE49-F238E27FC236}">
                <a16:creationId xmlns:a16="http://schemas.microsoft.com/office/drawing/2014/main" id="{C899DBF4-1BFD-7CC3-FD1D-D97F0721C372}"/>
              </a:ext>
            </a:extLst>
          </p:cNvPr>
          <p:cNvPicPr>
            <a:picLocks noChangeAspect="1"/>
          </p:cNvPicPr>
          <p:nvPr/>
        </p:nvPicPr>
        <p:blipFill rotWithShape="1">
          <a:blip r:embed="rId4">
            <a:extLst>
              <a:ext uri="{28A0092B-C50C-407E-A947-70E740481C1C}">
                <a14:useLocalDpi xmlns:a14="http://schemas.microsoft.com/office/drawing/2010/main" val="0"/>
              </a:ext>
            </a:extLst>
          </a:blip>
          <a:srcRect b="48849"/>
          <a:stretch/>
        </p:blipFill>
        <p:spPr>
          <a:xfrm>
            <a:off x="0" y="4799994"/>
            <a:ext cx="12192000" cy="2058006"/>
          </a:xfrm>
          <a:prstGeom prst="rect">
            <a:avLst/>
          </a:prstGeom>
        </p:spPr>
      </p:pic>
      <p:sp>
        <p:nvSpPr>
          <p:cNvPr id="2" name="Tekstvak 1">
            <a:extLst>
              <a:ext uri="{FF2B5EF4-FFF2-40B4-BE49-F238E27FC236}">
                <a16:creationId xmlns:a16="http://schemas.microsoft.com/office/drawing/2014/main" id="{DC4D2FD6-B2CF-4394-ADFD-4B6416FCB660}"/>
              </a:ext>
            </a:extLst>
          </p:cNvPr>
          <p:cNvSpPr txBox="1"/>
          <p:nvPr/>
        </p:nvSpPr>
        <p:spPr>
          <a:xfrm>
            <a:off x="853175" y="5716121"/>
            <a:ext cx="9321157" cy="769441"/>
          </a:xfrm>
          <a:prstGeom prst="rect">
            <a:avLst/>
          </a:prstGeom>
          <a:noFill/>
        </p:spPr>
        <p:txBody>
          <a:bodyPr wrap="square" rtlCol="0">
            <a:spAutoFit/>
          </a:bodyPr>
          <a:lstStyle/>
          <a:p>
            <a:r>
              <a:rPr lang="nl-NL" sz="4400" dirty="0">
                <a:solidFill>
                  <a:schemeClr val="accent1">
                    <a:lumMod val="75000"/>
                  </a:schemeClr>
                </a:solidFill>
                <a:latin typeface="+mj-lt"/>
              </a:rPr>
              <a:t>Een bron van hoop – voor jou!</a:t>
            </a:r>
          </a:p>
        </p:txBody>
      </p:sp>
      <p:sp>
        <p:nvSpPr>
          <p:cNvPr id="3" name="Tekstvak 2">
            <a:extLst>
              <a:ext uri="{FF2B5EF4-FFF2-40B4-BE49-F238E27FC236}">
                <a16:creationId xmlns:a16="http://schemas.microsoft.com/office/drawing/2014/main" id="{21D0FF49-D55C-4F4C-BFAF-4596041AC3FA}"/>
              </a:ext>
            </a:extLst>
          </p:cNvPr>
          <p:cNvSpPr txBox="1"/>
          <p:nvPr/>
        </p:nvSpPr>
        <p:spPr>
          <a:xfrm>
            <a:off x="872139" y="5323618"/>
            <a:ext cx="6377660" cy="369332"/>
          </a:xfrm>
          <a:prstGeom prst="rect">
            <a:avLst/>
          </a:prstGeom>
          <a:noFill/>
        </p:spPr>
        <p:txBody>
          <a:bodyPr wrap="square" rtlCol="0">
            <a:spAutoFit/>
          </a:bodyPr>
          <a:lstStyle/>
          <a:p>
            <a:r>
              <a:rPr lang="nl-NL" dirty="0">
                <a:solidFill>
                  <a:srgbClr val="C00000"/>
                </a:solidFill>
                <a:latin typeface="Advent Pro Light" panose="02000506040000020004" pitchFamily="2" charset="0"/>
              </a:rPr>
              <a:t>Landelijke Actie 2022-2023</a:t>
            </a:r>
          </a:p>
        </p:txBody>
      </p:sp>
      <p:pic>
        <p:nvPicPr>
          <p:cNvPr id="12" name="Afbeelding 11">
            <a:extLst>
              <a:ext uri="{FF2B5EF4-FFF2-40B4-BE49-F238E27FC236}">
                <a16:creationId xmlns:a16="http://schemas.microsoft.com/office/drawing/2014/main" id="{FDCC14EC-0A4A-733D-96B4-A242F3D037C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8537" y="765278"/>
            <a:ext cx="3955217" cy="3272943"/>
          </a:xfrm>
          <a:prstGeom prst="rect">
            <a:avLst/>
          </a:prstGeom>
        </p:spPr>
      </p:pic>
      <p:pic>
        <p:nvPicPr>
          <p:cNvPr id="13" name="Afbeelding 12">
            <a:extLst>
              <a:ext uri="{FF2B5EF4-FFF2-40B4-BE49-F238E27FC236}">
                <a16:creationId xmlns:a16="http://schemas.microsoft.com/office/drawing/2014/main" id="{282250DD-314D-E23E-0167-840EC3A2C2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19129" y="2101137"/>
            <a:ext cx="3614984" cy="3614984"/>
          </a:xfrm>
          <a:prstGeom prst="rect">
            <a:avLst/>
          </a:prstGeom>
          <a:noFill/>
        </p:spPr>
      </p:pic>
      <p:pic>
        <p:nvPicPr>
          <p:cNvPr id="8194" name="Picture 2" descr="Vlag Israel 90x150cm | Vlaggen | Goedkope Feestkleding | Versieringen |  Feestartikelen | Carnavalskostuums | Feestartikelen4u.nl">
            <a:extLst>
              <a:ext uri="{FF2B5EF4-FFF2-40B4-BE49-F238E27FC236}">
                <a16:creationId xmlns:a16="http://schemas.microsoft.com/office/drawing/2014/main" id="{3B6C95D6-D3FD-9070-2533-F3CD3E4A39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45308">
            <a:off x="7844521" y="73027"/>
            <a:ext cx="3738181" cy="2720359"/>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descr="Afbeelding met teken&#10;&#10;Automatisch gegenereerde beschrijving">
            <a:extLst>
              <a:ext uri="{FF2B5EF4-FFF2-40B4-BE49-F238E27FC236}">
                <a16:creationId xmlns:a16="http://schemas.microsoft.com/office/drawing/2014/main" id="{49305A7A-AD2B-242E-0543-272E38C88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1671" y="5361073"/>
            <a:ext cx="1516380" cy="1425397"/>
          </a:xfrm>
          <a:prstGeom prst="rect">
            <a:avLst/>
          </a:prstGeom>
        </p:spPr>
      </p:pic>
      <p:cxnSp>
        <p:nvCxnSpPr>
          <p:cNvPr id="17" name="Verbindingslijn: gekromd 16">
            <a:extLst>
              <a:ext uri="{FF2B5EF4-FFF2-40B4-BE49-F238E27FC236}">
                <a16:creationId xmlns:a16="http://schemas.microsoft.com/office/drawing/2014/main" id="{8D4671CA-BD64-FCCB-EB15-F73A08584C4D}"/>
              </a:ext>
            </a:extLst>
          </p:cNvPr>
          <p:cNvCxnSpPr>
            <a:cxnSpLocks/>
          </p:cNvCxnSpPr>
          <p:nvPr/>
        </p:nvCxnSpPr>
        <p:spPr>
          <a:xfrm rot="10800000" flipV="1">
            <a:off x="7548285" y="2718500"/>
            <a:ext cx="2545975" cy="1898323"/>
          </a:xfrm>
          <a:prstGeom prst="curvedConnector3">
            <a:avLst>
              <a:gd name="adj1" fmla="val 4225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04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E6E0118-B98D-B203-CE46-7B06859FB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1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198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descr="Makor HaTikvah School - Steunfonds Israël">
            <a:extLst>
              <a:ext uri="{FF2B5EF4-FFF2-40B4-BE49-F238E27FC236}">
                <a16:creationId xmlns:a16="http://schemas.microsoft.com/office/drawing/2014/main" id="{689CCBC5-CD62-722C-862A-585D1A2E23BC}"/>
              </a:ext>
            </a:extLst>
          </p:cNvPr>
          <p:cNvPicPr>
            <a:picLocks noChangeAspect="1"/>
          </p:cNvPicPr>
          <p:nvPr/>
        </p:nvPicPr>
        <p:blipFill rotWithShape="1">
          <a:blip r:embed="rId3">
            <a:extLst>
              <a:ext uri="{28A0092B-C50C-407E-A947-70E740481C1C}">
                <a14:useLocalDpi xmlns:a14="http://schemas.microsoft.com/office/drawing/2010/main" val="0"/>
              </a:ext>
            </a:extLst>
          </a:blip>
          <a:srcRect b="3035"/>
          <a:stretch/>
        </p:blipFill>
        <p:spPr bwMode="auto">
          <a:xfrm>
            <a:off x="20" y="1282"/>
            <a:ext cx="12191980" cy="6856718"/>
          </a:xfrm>
          <a:prstGeom prst="rect">
            <a:avLst/>
          </a:prstGeom>
          <a:noFill/>
        </p:spPr>
      </p:pic>
    </p:spTree>
    <p:extLst>
      <p:ext uri="{BB962C8B-B14F-4D97-AF65-F5344CB8AC3E}">
        <p14:creationId xmlns:p14="http://schemas.microsoft.com/office/powerpoint/2010/main" val="167720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B07B7A4-3093-D635-C05F-A5C87A3F8B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7" r="18673"/>
          <a:stretch/>
        </p:blipFill>
        <p:spPr bwMode="auto">
          <a:xfrm>
            <a:off x="-1" y="10"/>
            <a:ext cx="737005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Makor HaTikvah School - Steunfonds Israël">
            <a:extLst>
              <a:ext uri="{FF2B5EF4-FFF2-40B4-BE49-F238E27FC236}">
                <a16:creationId xmlns:a16="http://schemas.microsoft.com/office/drawing/2014/main" id="{4E01F4C6-D220-5504-9907-193446110DB0}"/>
              </a:ext>
            </a:extLst>
          </p:cNvPr>
          <p:cNvPicPr>
            <a:picLocks noChangeAspect="1"/>
          </p:cNvPicPr>
          <p:nvPr/>
        </p:nvPicPr>
        <p:blipFill rotWithShape="1">
          <a:blip r:embed="rId4">
            <a:extLst>
              <a:ext uri="{28A0092B-C50C-407E-A947-70E740481C1C}">
                <a14:useLocalDpi xmlns:a14="http://schemas.microsoft.com/office/drawing/2010/main" val="0"/>
              </a:ext>
            </a:extLst>
          </a:blip>
          <a:srcRect l="6602" r="12681" b="-3"/>
          <a:stretch/>
        </p:blipFill>
        <p:spPr bwMode="auto">
          <a:xfrm>
            <a:off x="7534656" y="1"/>
            <a:ext cx="4657344" cy="3346704"/>
          </a:xfrm>
          <a:prstGeom prst="rect">
            <a:avLst/>
          </a:prstGeom>
          <a:noFill/>
        </p:spPr>
      </p:pic>
      <p:pic>
        <p:nvPicPr>
          <p:cNvPr id="4" name="Afbeelding 3" descr="Afbeelding met vloer, persoon, binnen, groep&#10;&#10;Automatisch gegenereerde beschrijving">
            <a:extLst>
              <a:ext uri="{FF2B5EF4-FFF2-40B4-BE49-F238E27FC236}">
                <a16:creationId xmlns:a16="http://schemas.microsoft.com/office/drawing/2014/main" id="{2BC11320-C529-D30A-4800-B60FE50007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 b="4186"/>
          <a:stretch/>
        </p:blipFill>
        <p:spPr bwMode="auto">
          <a:xfrm>
            <a:off x="7534654" y="3511296"/>
            <a:ext cx="4657346" cy="3346704"/>
          </a:xfrm>
          <a:prstGeom prst="rect">
            <a:avLst/>
          </a:prstGeom>
          <a:noFill/>
        </p:spPr>
      </p:pic>
    </p:spTree>
    <p:extLst>
      <p:ext uri="{BB962C8B-B14F-4D97-AF65-F5344CB8AC3E}">
        <p14:creationId xmlns:p14="http://schemas.microsoft.com/office/powerpoint/2010/main" val="251847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Een derde van de Israelische jongeren gaat niet in dienst | Joods.nl Nieuws">
            <a:extLst>
              <a:ext uri="{FF2B5EF4-FFF2-40B4-BE49-F238E27FC236}">
                <a16:creationId xmlns:a16="http://schemas.microsoft.com/office/drawing/2014/main" id="{7C5999C3-BEB6-11C4-43FF-A3021CB66F54}"/>
              </a:ext>
            </a:extLst>
          </p:cNvPr>
          <p:cNvPicPr>
            <a:picLocks noChangeAspect="1"/>
          </p:cNvPicPr>
          <p:nvPr/>
        </p:nvPicPr>
        <p:blipFill rotWithShape="1">
          <a:blip r:embed="rId3">
            <a:extLst>
              <a:ext uri="{28A0092B-C50C-407E-A947-70E740481C1C}">
                <a14:useLocalDpi xmlns:a14="http://schemas.microsoft.com/office/drawing/2010/main" val="0"/>
              </a:ext>
            </a:extLst>
          </a:blip>
          <a:srcRect b="5480"/>
          <a:stretch/>
        </p:blipFill>
        <p:spPr bwMode="auto">
          <a:xfrm>
            <a:off x="20" y="1282"/>
            <a:ext cx="12191980" cy="6856718"/>
          </a:xfrm>
          <a:prstGeom prst="rect">
            <a:avLst/>
          </a:prstGeom>
          <a:noFill/>
        </p:spPr>
      </p:pic>
    </p:spTree>
    <p:extLst>
      <p:ext uri="{BB962C8B-B14F-4D97-AF65-F5344CB8AC3E}">
        <p14:creationId xmlns:p14="http://schemas.microsoft.com/office/powerpoint/2010/main" val="407811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descr="Grootste militaire oefening van dit jaar in Israël | Joods.nl Nieuws">
            <a:extLst>
              <a:ext uri="{FF2B5EF4-FFF2-40B4-BE49-F238E27FC236}">
                <a16:creationId xmlns:a16="http://schemas.microsoft.com/office/drawing/2014/main" id="{E3F5ABBF-A493-E26E-9FF7-ED56DA03E895}"/>
              </a:ext>
            </a:extLst>
          </p:cNvPr>
          <p:cNvPicPr>
            <a:picLocks noChangeAspect="1"/>
          </p:cNvPicPr>
          <p:nvPr/>
        </p:nvPicPr>
        <p:blipFill rotWithShape="1">
          <a:blip r:embed="rId3">
            <a:extLst>
              <a:ext uri="{28A0092B-C50C-407E-A947-70E740481C1C}">
                <a14:useLocalDpi xmlns:a14="http://schemas.microsoft.com/office/drawing/2010/main" val="0"/>
              </a:ext>
            </a:extLst>
          </a:blip>
          <a:srcRect t="21076" b="8625"/>
          <a:stretch/>
        </p:blipFill>
        <p:spPr bwMode="auto">
          <a:xfrm>
            <a:off x="20" y="1282"/>
            <a:ext cx="12191980" cy="6856718"/>
          </a:xfrm>
          <a:prstGeom prst="rect">
            <a:avLst/>
          </a:prstGeom>
          <a:noFill/>
        </p:spPr>
      </p:pic>
    </p:spTree>
    <p:extLst>
      <p:ext uri="{BB962C8B-B14F-4D97-AF65-F5344CB8AC3E}">
        <p14:creationId xmlns:p14="http://schemas.microsoft.com/office/powerpoint/2010/main" val="614314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descr="Afbeelding met buiten, gras, lucht&#10;&#10;Automatisch gegenereerde beschrijving">
            <a:extLst>
              <a:ext uri="{FF2B5EF4-FFF2-40B4-BE49-F238E27FC236}">
                <a16:creationId xmlns:a16="http://schemas.microsoft.com/office/drawing/2014/main" id="{3736A603-3795-B670-2666-49C39EA56EBC}"/>
              </a:ext>
            </a:extLst>
          </p:cNvPr>
          <p:cNvPicPr>
            <a:picLocks noChangeAspect="1"/>
          </p:cNvPicPr>
          <p:nvPr/>
        </p:nvPicPr>
        <p:blipFill rotWithShape="1">
          <a:blip r:embed="rId3">
            <a:extLst>
              <a:ext uri="{28A0092B-C50C-407E-A947-70E740481C1C}">
                <a14:useLocalDpi xmlns:a14="http://schemas.microsoft.com/office/drawing/2010/main" val="0"/>
              </a:ext>
            </a:extLst>
          </a:blip>
          <a:srcRect t="9464" b="6282"/>
          <a:stretch/>
        </p:blipFill>
        <p:spPr bwMode="auto">
          <a:xfrm>
            <a:off x="20" y="1282"/>
            <a:ext cx="12191980" cy="6856718"/>
          </a:xfrm>
          <a:prstGeom prst="rect">
            <a:avLst/>
          </a:prstGeom>
          <a:noFill/>
        </p:spPr>
      </p:pic>
    </p:spTree>
    <p:extLst>
      <p:ext uri="{BB962C8B-B14F-4D97-AF65-F5344CB8AC3E}">
        <p14:creationId xmlns:p14="http://schemas.microsoft.com/office/powerpoint/2010/main" val="163963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Afbeelding met buiten, gras, lucht&#10;&#10;Automatisch gegenereerde beschrijving">
            <a:extLst>
              <a:ext uri="{FF2B5EF4-FFF2-40B4-BE49-F238E27FC236}">
                <a16:creationId xmlns:a16="http://schemas.microsoft.com/office/drawing/2014/main" id="{B3A73EFF-DA01-83E8-5C5C-4A997626D1F7}"/>
              </a:ext>
            </a:extLst>
          </p:cNvPr>
          <p:cNvPicPr>
            <a:picLocks noChangeAspect="1"/>
          </p:cNvPicPr>
          <p:nvPr/>
        </p:nvPicPr>
        <p:blipFill rotWithShape="1">
          <a:blip r:embed="rId3">
            <a:extLst>
              <a:ext uri="{28A0092B-C50C-407E-A947-70E740481C1C}">
                <a14:useLocalDpi xmlns:a14="http://schemas.microsoft.com/office/drawing/2010/main" val="0"/>
              </a:ext>
            </a:extLst>
          </a:blip>
          <a:srcRect t="20766" r="-3" b="17581"/>
          <a:stretch/>
        </p:blipFill>
        <p:spPr bwMode="auto">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p:spPr>
      </p:pic>
      <p:pic>
        <p:nvPicPr>
          <p:cNvPr id="4" name="Afbeelding 3" descr="Grootste militaire oefening van dit jaar in Israël | Joods.nl Nieuws">
            <a:extLst>
              <a:ext uri="{FF2B5EF4-FFF2-40B4-BE49-F238E27FC236}">
                <a16:creationId xmlns:a16="http://schemas.microsoft.com/office/drawing/2014/main" id="{B26CFD0A-B9DE-0B2A-DFD6-417302D6F235}"/>
              </a:ext>
            </a:extLst>
          </p:cNvPr>
          <p:cNvPicPr>
            <a:picLocks noChangeAspect="1"/>
          </p:cNvPicPr>
          <p:nvPr/>
        </p:nvPicPr>
        <p:blipFill rotWithShape="1">
          <a:blip r:embed="rId4">
            <a:extLst>
              <a:ext uri="{28A0092B-C50C-407E-A947-70E740481C1C}">
                <a14:useLocalDpi xmlns:a14="http://schemas.microsoft.com/office/drawing/2010/main" val="0"/>
              </a:ext>
            </a:extLst>
          </a:blip>
          <a:srcRect t="20544" r="-3" b="8091"/>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p:spPr>
      </p:pic>
      <p:pic>
        <p:nvPicPr>
          <p:cNvPr id="2" name="Afbeelding 1" descr="Netivah Center: ondersteuning voor dienstplichtige jongeren - Stichting  Steun Messiasbelijdende Joden">
            <a:extLst>
              <a:ext uri="{FF2B5EF4-FFF2-40B4-BE49-F238E27FC236}">
                <a16:creationId xmlns:a16="http://schemas.microsoft.com/office/drawing/2014/main" id="{5C99E6AD-9540-6ADF-7D80-9F97EC6085EF}"/>
              </a:ext>
            </a:extLst>
          </p:cNvPr>
          <p:cNvPicPr>
            <a:picLocks noChangeAspect="1"/>
          </p:cNvPicPr>
          <p:nvPr/>
        </p:nvPicPr>
        <p:blipFill rotWithShape="1">
          <a:blip r:embed="rId5">
            <a:extLst>
              <a:ext uri="{28A0092B-C50C-407E-A947-70E740481C1C}">
                <a14:useLocalDpi xmlns:a14="http://schemas.microsoft.com/office/drawing/2010/main" val="0"/>
              </a:ext>
            </a:extLst>
          </a:blip>
          <a:srcRect t="13309" b="23843"/>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p:spPr>
      </p:pic>
      <p:pic>
        <p:nvPicPr>
          <p:cNvPr id="5" name="Afbeelding 4" descr="Een derde van de Israelische jongeren gaat niet in dienst | Joods.nl Nieuws">
            <a:extLst>
              <a:ext uri="{FF2B5EF4-FFF2-40B4-BE49-F238E27FC236}">
                <a16:creationId xmlns:a16="http://schemas.microsoft.com/office/drawing/2014/main" id="{318CA195-F8F4-37B7-DE45-31EEBFB13DF7}"/>
              </a:ext>
            </a:extLst>
          </p:cNvPr>
          <p:cNvPicPr>
            <a:picLocks noChangeAspect="1"/>
          </p:cNvPicPr>
          <p:nvPr/>
        </p:nvPicPr>
        <p:blipFill rotWithShape="1">
          <a:blip r:embed="rId6">
            <a:extLst>
              <a:ext uri="{28A0092B-C50C-407E-A947-70E740481C1C}">
                <a14:useLocalDpi xmlns:a14="http://schemas.microsoft.com/office/drawing/2010/main" val="0"/>
              </a:ext>
            </a:extLst>
          </a:blip>
          <a:srcRect l="1515" r="2" b="2"/>
          <a:stretch/>
        </p:blipFill>
        <p:spPr bwMode="auto">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p:spPr>
      </p:pic>
    </p:spTree>
    <p:extLst>
      <p:ext uri="{BB962C8B-B14F-4D97-AF65-F5344CB8AC3E}">
        <p14:creationId xmlns:p14="http://schemas.microsoft.com/office/powerpoint/2010/main" val="2840549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Afbeelding met buiten, gras, lucht&#10;&#10;Automatisch gegenereerde beschrijving">
            <a:extLst>
              <a:ext uri="{FF2B5EF4-FFF2-40B4-BE49-F238E27FC236}">
                <a16:creationId xmlns:a16="http://schemas.microsoft.com/office/drawing/2014/main" id="{B3A73EFF-DA01-83E8-5C5C-4A997626D1F7}"/>
              </a:ext>
            </a:extLst>
          </p:cNvPr>
          <p:cNvPicPr>
            <a:picLocks noChangeAspect="1"/>
          </p:cNvPicPr>
          <p:nvPr/>
        </p:nvPicPr>
        <p:blipFill rotWithShape="1">
          <a:blip r:embed="rId3">
            <a:extLst>
              <a:ext uri="{28A0092B-C50C-407E-A947-70E740481C1C}">
                <a14:useLocalDpi xmlns:a14="http://schemas.microsoft.com/office/drawing/2010/main" val="0"/>
              </a:ext>
            </a:extLst>
          </a:blip>
          <a:srcRect t="20766" r="-3" b="17581"/>
          <a:stretch/>
        </p:blipFill>
        <p:spPr bwMode="auto">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p:spPr>
      </p:pic>
      <p:pic>
        <p:nvPicPr>
          <p:cNvPr id="5" name="Afbeelding 4" descr="Een derde van de Israelische jongeren gaat niet in dienst | Joods.nl Nieuws">
            <a:extLst>
              <a:ext uri="{FF2B5EF4-FFF2-40B4-BE49-F238E27FC236}">
                <a16:creationId xmlns:a16="http://schemas.microsoft.com/office/drawing/2014/main" id="{318CA195-F8F4-37B7-DE45-31EEBFB13DF7}"/>
              </a:ext>
            </a:extLst>
          </p:cNvPr>
          <p:cNvPicPr>
            <a:picLocks noChangeAspect="1"/>
          </p:cNvPicPr>
          <p:nvPr/>
        </p:nvPicPr>
        <p:blipFill rotWithShape="1">
          <a:blip r:embed="rId4">
            <a:extLst>
              <a:ext uri="{28A0092B-C50C-407E-A947-70E740481C1C}">
                <a14:useLocalDpi xmlns:a14="http://schemas.microsoft.com/office/drawing/2010/main" val="0"/>
              </a:ext>
            </a:extLst>
          </a:blip>
          <a:srcRect l="1515" r="2" b="2"/>
          <a:stretch/>
        </p:blipFill>
        <p:spPr bwMode="auto">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p:spPr>
      </p:pic>
      <p:sp>
        <p:nvSpPr>
          <p:cNvPr id="6" name="Tekstvak 5">
            <a:extLst>
              <a:ext uri="{FF2B5EF4-FFF2-40B4-BE49-F238E27FC236}">
                <a16:creationId xmlns:a16="http://schemas.microsoft.com/office/drawing/2014/main" id="{4EA4C56E-2920-F847-8964-C4AEDD13607B}"/>
              </a:ext>
            </a:extLst>
          </p:cNvPr>
          <p:cNvSpPr txBox="1"/>
          <p:nvPr/>
        </p:nvSpPr>
        <p:spPr>
          <a:xfrm>
            <a:off x="6656892" y="556020"/>
            <a:ext cx="5247340" cy="2246769"/>
          </a:xfrm>
          <a:prstGeom prst="rect">
            <a:avLst/>
          </a:prstGeom>
          <a:noFill/>
        </p:spPr>
        <p:txBody>
          <a:bodyPr wrap="square" rtlCol="0">
            <a:spAutoFit/>
          </a:bodyPr>
          <a:lstStyle/>
          <a:p>
            <a:pPr algn="r"/>
            <a:r>
              <a:rPr lang="nl-NL" sz="2000" dirty="0">
                <a:solidFill>
                  <a:schemeClr val="accent6">
                    <a:lumMod val="50000"/>
                  </a:schemeClr>
                </a:solidFill>
                <a:latin typeface="Advent Pro" panose="02000506040000020004" pitchFamily="2" charset="0"/>
              </a:rPr>
              <a:t>Strijd den goeden strijd des </a:t>
            </a:r>
            <a:r>
              <a:rPr lang="nl-NL" sz="2000" dirty="0" err="1">
                <a:solidFill>
                  <a:schemeClr val="accent6">
                    <a:lumMod val="50000"/>
                  </a:schemeClr>
                </a:solidFill>
                <a:latin typeface="Advent Pro" panose="02000506040000020004" pitchFamily="2" charset="0"/>
              </a:rPr>
              <a:t>geloofs</a:t>
            </a:r>
            <a:r>
              <a:rPr lang="nl-NL" sz="2000" dirty="0">
                <a:solidFill>
                  <a:schemeClr val="accent6">
                    <a:lumMod val="50000"/>
                  </a:schemeClr>
                </a:solidFill>
                <a:latin typeface="Advent Pro" panose="02000506040000020004" pitchFamily="2" charset="0"/>
              </a:rPr>
              <a:t>, </a:t>
            </a:r>
          </a:p>
          <a:p>
            <a:pPr algn="r"/>
            <a:r>
              <a:rPr lang="nl-NL" sz="2000" dirty="0">
                <a:solidFill>
                  <a:schemeClr val="accent6">
                    <a:lumMod val="50000"/>
                  </a:schemeClr>
                </a:solidFill>
                <a:latin typeface="Advent Pro" panose="02000506040000020004" pitchFamily="2" charset="0"/>
              </a:rPr>
              <a:t>grijp naar het eeuwige leven,</a:t>
            </a:r>
          </a:p>
          <a:p>
            <a:pPr algn="r"/>
            <a:r>
              <a:rPr lang="nl-NL" sz="2000" dirty="0">
                <a:solidFill>
                  <a:schemeClr val="accent6">
                    <a:lumMod val="50000"/>
                  </a:schemeClr>
                </a:solidFill>
                <a:latin typeface="Advent Pro" panose="02000506040000020004" pitchFamily="2" charset="0"/>
              </a:rPr>
              <a:t>tot hetwelk gij ook geroepen zijt,</a:t>
            </a:r>
          </a:p>
          <a:p>
            <a:pPr algn="r"/>
            <a:r>
              <a:rPr lang="nl-NL" sz="2000" dirty="0">
                <a:solidFill>
                  <a:schemeClr val="accent6">
                    <a:lumMod val="50000"/>
                  </a:schemeClr>
                </a:solidFill>
                <a:latin typeface="Advent Pro" panose="02000506040000020004" pitchFamily="2" charset="0"/>
              </a:rPr>
              <a:t>En de goede belijdenis beleden hebt </a:t>
            </a:r>
          </a:p>
          <a:p>
            <a:pPr algn="r"/>
            <a:r>
              <a:rPr lang="nl-NL" sz="2000" dirty="0">
                <a:solidFill>
                  <a:schemeClr val="accent6">
                    <a:lumMod val="50000"/>
                  </a:schemeClr>
                </a:solidFill>
                <a:latin typeface="Advent Pro" panose="02000506040000020004" pitchFamily="2" charset="0"/>
              </a:rPr>
              <a:t>voor vele getuigen.</a:t>
            </a:r>
          </a:p>
          <a:p>
            <a:pPr algn="r"/>
            <a:endParaRPr lang="nl-NL" sz="2000" dirty="0">
              <a:solidFill>
                <a:schemeClr val="accent6">
                  <a:lumMod val="50000"/>
                </a:schemeClr>
              </a:solidFill>
              <a:latin typeface="Advent Pro" panose="02000506040000020004" pitchFamily="2" charset="0"/>
            </a:endParaRPr>
          </a:p>
          <a:p>
            <a:pPr algn="r"/>
            <a:r>
              <a:rPr lang="nl-NL" sz="2000" dirty="0">
                <a:solidFill>
                  <a:schemeClr val="accent6">
                    <a:lumMod val="50000"/>
                  </a:schemeClr>
                </a:solidFill>
                <a:latin typeface="Advent Pro" panose="02000506040000020004" pitchFamily="2" charset="0"/>
              </a:rPr>
              <a:t>1 Timotheüs 6:12</a:t>
            </a:r>
          </a:p>
        </p:txBody>
      </p:sp>
      <p:sp>
        <p:nvSpPr>
          <p:cNvPr id="7" name="Tekstvak 6">
            <a:extLst>
              <a:ext uri="{FF2B5EF4-FFF2-40B4-BE49-F238E27FC236}">
                <a16:creationId xmlns:a16="http://schemas.microsoft.com/office/drawing/2014/main" id="{01C04841-FAA4-A9F8-B76A-AEC3CA433584}"/>
              </a:ext>
            </a:extLst>
          </p:cNvPr>
          <p:cNvSpPr txBox="1"/>
          <p:nvPr/>
        </p:nvSpPr>
        <p:spPr>
          <a:xfrm>
            <a:off x="5693488" y="3039456"/>
            <a:ext cx="4552270" cy="830997"/>
          </a:xfrm>
          <a:prstGeom prst="rect">
            <a:avLst/>
          </a:prstGeom>
          <a:noFill/>
        </p:spPr>
        <p:txBody>
          <a:bodyPr wrap="square" rtlCol="0">
            <a:spAutoFit/>
          </a:bodyPr>
          <a:lstStyle/>
          <a:p>
            <a:pPr algn="r"/>
            <a:r>
              <a:rPr lang="nl-NL" sz="2400" b="1" dirty="0">
                <a:solidFill>
                  <a:schemeClr val="accent6">
                    <a:lumMod val="50000"/>
                  </a:schemeClr>
                </a:solidFill>
                <a:latin typeface="Bradley Hand ITC" panose="03070402050302030203" pitchFamily="66" charset="0"/>
              </a:rPr>
              <a:t>Wat is de strijd van het geloof?</a:t>
            </a:r>
          </a:p>
          <a:p>
            <a:pPr algn="r"/>
            <a:endParaRPr lang="nl-NL" sz="2400" b="1" dirty="0">
              <a:solidFill>
                <a:schemeClr val="accent6">
                  <a:lumMod val="50000"/>
                </a:schemeClr>
              </a:solidFill>
              <a:latin typeface="Bradley Hand ITC" panose="03070402050302030203" pitchFamily="66" charset="0"/>
            </a:endParaRPr>
          </a:p>
        </p:txBody>
      </p:sp>
      <p:cxnSp>
        <p:nvCxnSpPr>
          <p:cNvPr id="9" name="Verbindingslijn: gekromd 8">
            <a:extLst>
              <a:ext uri="{FF2B5EF4-FFF2-40B4-BE49-F238E27FC236}">
                <a16:creationId xmlns:a16="http://schemas.microsoft.com/office/drawing/2014/main" id="{6060A210-045A-DFF9-8797-C1DE19FFB4BC}"/>
              </a:ext>
            </a:extLst>
          </p:cNvPr>
          <p:cNvCxnSpPr>
            <a:cxnSpLocks/>
          </p:cNvCxnSpPr>
          <p:nvPr/>
        </p:nvCxnSpPr>
        <p:spPr>
          <a:xfrm flipV="1">
            <a:off x="7808259" y="1101570"/>
            <a:ext cx="2622770" cy="1968979"/>
          </a:xfrm>
          <a:prstGeom prst="curvedConnector3">
            <a:avLst/>
          </a:prstGeom>
        </p:spPr>
        <p:style>
          <a:lnRef idx="1">
            <a:schemeClr val="accent4"/>
          </a:lnRef>
          <a:fillRef idx="0">
            <a:schemeClr val="accent4"/>
          </a:fillRef>
          <a:effectRef idx="0">
            <a:schemeClr val="accent4"/>
          </a:effectRef>
          <a:fontRef idx="minor">
            <a:schemeClr val="tx1"/>
          </a:fontRef>
        </p:style>
      </p:cxnSp>
      <p:sp>
        <p:nvSpPr>
          <p:cNvPr id="12" name="Tekstvak 11">
            <a:extLst>
              <a:ext uri="{FF2B5EF4-FFF2-40B4-BE49-F238E27FC236}">
                <a16:creationId xmlns:a16="http://schemas.microsoft.com/office/drawing/2014/main" id="{9457696C-DEF2-3AB7-B562-9A2709019C28}"/>
              </a:ext>
            </a:extLst>
          </p:cNvPr>
          <p:cNvSpPr txBox="1"/>
          <p:nvPr/>
        </p:nvSpPr>
        <p:spPr>
          <a:xfrm>
            <a:off x="6209554" y="4177826"/>
            <a:ext cx="5694678" cy="2554545"/>
          </a:xfrm>
          <a:prstGeom prst="rect">
            <a:avLst/>
          </a:prstGeom>
          <a:noFill/>
        </p:spPr>
        <p:txBody>
          <a:bodyPr wrap="square" rtlCol="0">
            <a:spAutoFit/>
          </a:bodyPr>
          <a:lstStyle/>
          <a:p>
            <a:pPr algn="r"/>
            <a:r>
              <a:rPr lang="nl-NL" sz="2000" dirty="0">
                <a:solidFill>
                  <a:schemeClr val="accent6">
                    <a:lumMod val="50000"/>
                  </a:schemeClr>
                </a:solidFill>
                <a:latin typeface="Advent Pro" panose="02000506040000020004" pitchFamily="2" charset="0"/>
              </a:rPr>
              <a:t>Ik heb de goede strijd gestreden, </a:t>
            </a:r>
          </a:p>
          <a:p>
            <a:pPr algn="r"/>
            <a:r>
              <a:rPr lang="nl-NL" sz="2000" dirty="0">
                <a:solidFill>
                  <a:schemeClr val="accent6">
                    <a:lumMod val="50000"/>
                  </a:schemeClr>
                </a:solidFill>
                <a:latin typeface="Advent Pro" panose="02000506040000020004" pitchFamily="2" charset="0"/>
              </a:rPr>
              <a:t>ik heb de loop geëindigd, </a:t>
            </a:r>
          </a:p>
          <a:p>
            <a:pPr algn="r"/>
            <a:r>
              <a:rPr lang="nl-NL" sz="2000" dirty="0">
                <a:solidFill>
                  <a:schemeClr val="accent6">
                    <a:lumMod val="50000"/>
                  </a:schemeClr>
                </a:solidFill>
                <a:latin typeface="Advent Pro" panose="02000506040000020004" pitchFamily="2" charset="0"/>
              </a:rPr>
              <a:t>ik heb het geloof behouden. </a:t>
            </a:r>
          </a:p>
          <a:p>
            <a:pPr algn="r"/>
            <a:r>
              <a:rPr lang="nl-NL" sz="2000" dirty="0">
                <a:solidFill>
                  <a:schemeClr val="accent6">
                    <a:lumMod val="50000"/>
                  </a:schemeClr>
                </a:solidFill>
                <a:latin typeface="Advent Pro" panose="02000506040000020004" pitchFamily="2" charset="0"/>
              </a:rPr>
              <a:t>Voorts is mij weggelegd de kroon der rechtvaardigheid, </a:t>
            </a:r>
          </a:p>
          <a:p>
            <a:pPr algn="r"/>
            <a:r>
              <a:rPr lang="nl-NL" sz="2000" dirty="0">
                <a:solidFill>
                  <a:schemeClr val="accent6">
                    <a:lumMod val="50000"/>
                  </a:schemeClr>
                </a:solidFill>
                <a:latin typeface="Advent Pro" panose="02000506040000020004" pitchFamily="2" charset="0"/>
              </a:rPr>
              <a:t>welke mij de Heere, de rechtvaardige Rechter, </a:t>
            </a:r>
          </a:p>
          <a:p>
            <a:pPr algn="r"/>
            <a:r>
              <a:rPr lang="nl-NL" sz="2000" dirty="0">
                <a:solidFill>
                  <a:schemeClr val="accent6">
                    <a:lumMod val="50000"/>
                  </a:schemeClr>
                </a:solidFill>
                <a:latin typeface="Advent Pro" panose="02000506040000020004" pitchFamily="2" charset="0"/>
              </a:rPr>
              <a:t>in dien dag geven zal. </a:t>
            </a:r>
          </a:p>
          <a:p>
            <a:pPr algn="r"/>
            <a:endParaRPr lang="nl-NL" sz="2000" dirty="0">
              <a:solidFill>
                <a:schemeClr val="accent6">
                  <a:lumMod val="50000"/>
                </a:schemeClr>
              </a:solidFill>
              <a:latin typeface="Advent Pro" panose="02000506040000020004" pitchFamily="2" charset="0"/>
            </a:endParaRPr>
          </a:p>
          <a:p>
            <a:pPr algn="r"/>
            <a:r>
              <a:rPr lang="nl-NL" sz="2000" dirty="0">
                <a:solidFill>
                  <a:schemeClr val="accent6">
                    <a:lumMod val="50000"/>
                  </a:schemeClr>
                </a:solidFill>
                <a:latin typeface="Advent Pro" panose="02000506040000020004" pitchFamily="2" charset="0"/>
              </a:rPr>
              <a:t>2 Timotheüs 4:7</a:t>
            </a:r>
          </a:p>
        </p:txBody>
      </p:sp>
    </p:spTree>
    <p:extLst>
      <p:ext uri="{BB962C8B-B14F-4D97-AF65-F5344CB8AC3E}">
        <p14:creationId xmlns:p14="http://schemas.microsoft.com/office/powerpoint/2010/main" val="302860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2000">
              <a:schemeClr val="bg1"/>
            </a:gs>
            <a:gs pos="100000">
              <a:schemeClr val="accent1">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03004-0CFB-7102-9CE7-7F67281FFC50}"/>
              </a:ext>
            </a:extLst>
          </p:cNvPr>
          <p:cNvSpPr>
            <a:spLocks noGrp="1"/>
          </p:cNvSpPr>
          <p:nvPr>
            <p:ph type="title"/>
          </p:nvPr>
        </p:nvSpPr>
        <p:spPr>
          <a:xfrm>
            <a:off x="6936828" y="849969"/>
            <a:ext cx="4843020" cy="1127344"/>
          </a:xfrm>
        </p:spPr>
        <p:txBody>
          <a:bodyPr>
            <a:normAutofit/>
          </a:bodyPr>
          <a:lstStyle/>
          <a:p>
            <a:pPr algn="ctr"/>
            <a:r>
              <a:rPr lang="nl-NL" sz="3200" dirty="0">
                <a:solidFill>
                  <a:schemeClr val="accent1">
                    <a:lumMod val="75000"/>
                  </a:schemeClr>
                </a:solidFill>
                <a:latin typeface="Advent Pro" panose="02000506040000020004" pitchFamily="2" charset="0"/>
              </a:rPr>
              <a:t>Wie zeg jij dat Ik ben?</a:t>
            </a:r>
            <a:br>
              <a:rPr lang="nl-NL" sz="3200" dirty="0">
                <a:solidFill>
                  <a:schemeClr val="accent1">
                    <a:lumMod val="75000"/>
                  </a:schemeClr>
                </a:solidFill>
                <a:latin typeface="Advent Pro" panose="02000506040000020004" pitchFamily="2" charset="0"/>
              </a:rPr>
            </a:br>
            <a:r>
              <a:rPr lang="nl-NL" sz="3200" dirty="0">
                <a:solidFill>
                  <a:schemeClr val="accent1">
                    <a:lumMod val="75000"/>
                  </a:schemeClr>
                </a:solidFill>
                <a:latin typeface="Advent Pro" panose="02000506040000020004" pitchFamily="2" charset="0"/>
              </a:rPr>
              <a:t>God kennen geeft hoop!</a:t>
            </a:r>
          </a:p>
        </p:txBody>
      </p:sp>
      <p:pic>
        <p:nvPicPr>
          <p:cNvPr id="8" name="Afbeelding 7">
            <a:extLst>
              <a:ext uri="{FF2B5EF4-FFF2-40B4-BE49-F238E27FC236}">
                <a16:creationId xmlns:a16="http://schemas.microsoft.com/office/drawing/2014/main" id="{AC237FEE-6BD8-43C7-5830-EDA029134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31" y="1008994"/>
            <a:ext cx="5635928" cy="4663732"/>
          </a:xfrm>
          <a:prstGeom prst="rect">
            <a:avLst/>
          </a:prstGeom>
        </p:spPr>
      </p:pic>
      <p:sp>
        <p:nvSpPr>
          <p:cNvPr id="9" name="Titel 1">
            <a:extLst>
              <a:ext uri="{FF2B5EF4-FFF2-40B4-BE49-F238E27FC236}">
                <a16:creationId xmlns:a16="http://schemas.microsoft.com/office/drawing/2014/main" id="{3FB2A959-5C5F-6A87-6407-280A187D1456}"/>
              </a:ext>
            </a:extLst>
          </p:cNvPr>
          <p:cNvSpPr txBox="1">
            <a:spLocks/>
          </p:cNvSpPr>
          <p:nvPr/>
        </p:nvSpPr>
        <p:spPr>
          <a:xfrm>
            <a:off x="6936828" y="3256839"/>
            <a:ext cx="4843020" cy="1127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dirty="0">
                <a:solidFill>
                  <a:schemeClr val="accent1">
                    <a:lumMod val="75000"/>
                  </a:schemeClr>
                </a:solidFill>
                <a:latin typeface="Advent Pro" panose="02000506040000020004" pitchFamily="2" charset="0"/>
              </a:rPr>
              <a:t>Wat hoop jij?</a:t>
            </a:r>
            <a:br>
              <a:rPr lang="nl-NL" sz="3200" dirty="0">
                <a:solidFill>
                  <a:schemeClr val="accent1">
                    <a:lumMod val="75000"/>
                  </a:schemeClr>
                </a:solidFill>
                <a:latin typeface="Advent Pro" panose="02000506040000020004" pitchFamily="2" charset="0"/>
              </a:rPr>
            </a:br>
            <a:r>
              <a:rPr lang="nl-NL" sz="1800" dirty="0">
                <a:solidFill>
                  <a:schemeClr val="accent1">
                    <a:lumMod val="75000"/>
                  </a:schemeClr>
                </a:solidFill>
                <a:latin typeface="Advent Pro" panose="02000506040000020004" pitchFamily="2" charset="0"/>
              </a:rPr>
              <a:t>Voor Israël / voor jezelf</a:t>
            </a:r>
            <a:endParaRPr lang="nl-NL" sz="3200" dirty="0">
              <a:solidFill>
                <a:schemeClr val="accent1">
                  <a:lumMod val="75000"/>
                </a:schemeClr>
              </a:solidFill>
              <a:latin typeface="Advent Pro" panose="02000506040000020004" pitchFamily="2" charset="0"/>
            </a:endParaRPr>
          </a:p>
        </p:txBody>
      </p:sp>
      <p:sp>
        <p:nvSpPr>
          <p:cNvPr id="11" name="Rechthoek: ezelsoor 10">
            <a:extLst>
              <a:ext uri="{FF2B5EF4-FFF2-40B4-BE49-F238E27FC236}">
                <a16:creationId xmlns:a16="http://schemas.microsoft.com/office/drawing/2014/main" id="{7309498D-4ABB-1E7C-F768-3EDF9E576F33}"/>
              </a:ext>
            </a:extLst>
          </p:cNvPr>
          <p:cNvSpPr/>
          <p:nvPr/>
        </p:nvSpPr>
        <p:spPr>
          <a:xfrm rot="21240343">
            <a:off x="8183945" y="5428108"/>
            <a:ext cx="2516004" cy="1159846"/>
          </a:xfrm>
          <a:prstGeom prst="foldedCorner">
            <a:avLst>
              <a:gd name="adj" fmla="val 33364"/>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tel 1">
            <a:extLst>
              <a:ext uri="{FF2B5EF4-FFF2-40B4-BE49-F238E27FC236}">
                <a16:creationId xmlns:a16="http://schemas.microsoft.com/office/drawing/2014/main" id="{0E6DC9B0-23F2-F0EA-121B-B8F615F756D7}"/>
              </a:ext>
            </a:extLst>
          </p:cNvPr>
          <p:cNvSpPr txBox="1">
            <a:spLocks/>
          </p:cNvSpPr>
          <p:nvPr/>
        </p:nvSpPr>
        <p:spPr>
          <a:xfrm rot="21212559">
            <a:off x="8455334" y="5407288"/>
            <a:ext cx="1973223" cy="1127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400" dirty="0">
                <a:solidFill>
                  <a:schemeClr val="accent1">
                    <a:lumMod val="75000"/>
                  </a:schemeClr>
                </a:solidFill>
                <a:latin typeface="Lucida Handwriting" panose="03010101010101010101" pitchFamily="66" charset="0"/>
              </a:rPr>
              <a:t>Ik hoop …</a:t>
            </a:r>
          </a:p>
        </p:txBody>
      </p:sp>
      <p:cxnSp>
        <p:nvCxnSpPr>
          <p:cNvPr id="13" name="Rechte verbindingslijn met pijl 12">
            <a:extLst>
              <a:ext uri="{FF2B5EF4-FFF2-40B4-BE49-F238E27FC236}">
                <a16:creationId xmlns:a16="http://schemas.microsoft.com/office/drawing/2014/main" id="{B2B494A1-9B75-3B89-861E-81CA9375620C}"/>
              </a:ext>
            </a:extLst>
          </p:cNvPr>
          <p:cNvCxnSpPr>
            <a:cxnSpLocks/>
          </p:cNvCxnSpPr>
          <p:nvPr/>
        </p:nvCxnSpPr>
        <p:spPr>
          <a:xfrm>
            <a:off x="9347828" y="2213515"/>
            <a:ext cx="10510" cy="8239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14072402-BC39-E327-A10A-3C39A6057A75}"/>
              </a:ext>
            </a:extLst>
          </p:cNvPr>
          <p:cNvCxnSpPr>
            <a:cxnSpLocks/>
          </p:cNvCxnSpPr>
          <p:nvPr/>
        </p:nvCxnSpPr>
        <p:spPr>
          <a:xfrm>
            <a:off x="9358338" y="4475931"/>
            <a:ext cx="10510" cy="8239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14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Jeruzalem in één dag: historisch Jeruzalem">
            <a:extLst>
              <a:ext uri="{FF2B5EF4-FFF2-40B4-BE49-F238E27FC236}">
                <a16:creationId xmlns:a16="http://schemas.microsoft.com/office/drawing/2014/main" id="{EF5BBAD4-EEBD-AFE0-B9F4-3F3481C2B8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4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descr="Klaagmuur Jeruzalem Joden - Gratis foto op Pixabay">
            <a:extLst>
              <a:ext uri="{FF2B5EF4-FFF2-40B4-BE49-F238E27FC236}">
                <a16:creationId xmlns:a16="http://schemas.microsoft.com/office/drawing/2014/main" id="{4887A51D-BFC4-01F1-820C-F4D468FABC34}"/>
              </a:ext>
            </a:extLst>
          </p:cNvPr>
          <p:cNvPicPr>
            <a:picLocks noChangeAspect="1"/>
          </p:cNvPicPr>
          <p:nvPr/>
        </p:nvPicPr>
        <p:blipFill rotWithShape="1">
          <a:blip r:embed="rId2">
            <a:extLst>
              <a:ext uri="{28A0092B-C50C-407E-A947-70E740481C1C}">
                <a14:useLocalDpi xmlns:a14="http://schemas.microsoft.com/office/drawing/2010/main" val="0"/>
              </a:ext>
            </a:extLst>
          </a:blip>
          <a:srcRect t="7499" b="17515"/>
          <a:stretch/>
        </p:blipFill>
        <p:spPr bwMode="auto">
          <a:xfrm>
            <a:off x="20" y="1282"/>
            <a:ext cx="12191980" cy="6856718"/>
          </a:xfrm>
          <a:prstGeom prst="rect">
            <a:avLst/>
          </a:prstGeom>
          <a:noFill/>
        </p:spPr>
      </p:pic>
    </p:spTree>
    <p:extLst>
      <p:ext uri="{BB962C8B-B14F-4D97-AF65-F5344CB8AC3E}">
        <p14:creationId xmlns:p14="http://schemas.microsoft.com/office/powerpoint/2010/main" val="350337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descr="Mensen Bidden Voor De Klaagmuur, Jeruzalem, Israël Royalty-Vrije Foto,  Plaatjes, Beelden En Stock Fotografie. Image 14986205.">
            <a:extLst>
              <a:ext uri="{FF2B5EF4-FFF2-40B4-BE49-F238E27FC236}">
                <a16:creationId xmlns:a16="http://schemas.microsoft.com/office/drawing/2014/main" id="{5372FE77-C9B8-E0D6-F6DF-11920F849C03}"/>
              </a:ext>
            </a:extLst>
          </p:cNvPr>
          <p:cNvPicPr>
            <a:picLocks noChangeAspect="1"/>
          </p:cNvPicPr>
          <p:nvPr/>
        </p:nvPicPr>
        <p:blipFill rotWithShape="1">
          <a:blip r:embed="rId3">
            <a:extLst>
              <a:ext uri="{28A0092B-C50C-407E-A947-70E740481C1C}">
                <a14:useLocalDpi xmlns:a14="http://schemas.microsoft.com/office/drawing/2010/main" val="0"/>
              </a:ext>
            </a:extLst>
          </a:blip>
          <a:srcRect r="9127"/>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p:spPr>
      </p:pic>
      <p:grpSp>
        <p:nvGrpSpPr>
          <p:cNvPr id="7" name="Group 6">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8" name="Freeform: Shape 7">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 name="Group 9">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4" name="Freeform: Shape 13">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2" name="Freeform: Shape 11">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294945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descr="Mensen Bidden Voor De Klaagmuur, Jeruzalem, Israël Royalty-Vrije Foto,  Plaatjes, Beelden En Stock Fotografie. Image 14986205.">
            <a:extLst>
              <a:ext uri="{FF2B5EF4-FFF2-40B4-BE49-F238E27FC236}">
                <a16:creationId xmlns:a16="http://schemas.microsoft.com/office/drawing/2014/main" id="{F5281751-F77B-8A21-FF58-A1689D55FCDA}"/>
              </a:ext>
            </a:extLst>
          </p:cNvPr>
          <p:cNvPicPr>
            <a:picLocks noChangeAspect="1"/>
          </p:cNvPicPr>
          <p:nvPr/>
        </p:nvPicPr>
        <p:blipFill rotWithShape="1">
          <a:blip r:embed="rId3">
            <a:extLst>
              <a:ext uri="{28A0092B-C50C-407E-A947-70E740481C1C}">
                <a14:useLocalDpi xmlns:a14="http://schemas.microsoft.com/office/drawing/2010/main" val="0"/>
              </a:ext>
            </a:extLst>
          </a:blip>
          <a:srcRect t="23" r="-3" b="23855"/>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p:spPr>
      </p:pic>
      <p:pic>
        <p:nvPicPr>
          <p:cNvPr id="4" name="Picture 2" descr="Jeruzalem in één dag: historisch Jeruzalem">
            <a:extLst>
              <a:ext uri="{FF2B5EF4-FFF2-40B4-BE49-F238E27FC236}">
                <a16:creationId xmlns:a16="http://schemas.microsoft.com/office/drawing/2014/main" id="{9D254DB6-890F-CEA2-CD65-C853AA3B97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040" b="11410"/>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3" name="Afbeelding 2" descr="Klaagmuur Jeruzalem Joden - Gratis foto op Pixabay">
            <a:extLst>
              <a:ext uri="{FF2B5EF4-FFF2-40B4-BE49-F238E27FC236}">
                <a16:creationId xmlns:a16="http://schemas.microsoft.com/office/drawing/2014/main" id="{F805A123-71D7-9120-0093-E3E44D40F862}"/>
              </a:ext>
            </a:extLst>
          </p:cNvPr>
          <p:cNvPicPr>
            <a:picLocks noChangeAspect="1"/>
          </p:cNvPicPr>
          <p:nvPr/>
        </p:nvPicPr>
        <p:blipFill rotWithShape="1">
          <a:blip r:embed="rId5">
            <a:extLst>
              <a:ext uri="{28A0092B-C50C-407E-A947-70E740481C1C}">
                <a14:useLocalDpi xmlns:a14="http://schemas.microsoft.com/office/drawing/2010/main" val="0"/>
              </a:ext>
            </a:extLst>
          </a:blip>
          <a:srcRect l="3415" r="14530"/>
          <a:stretch/>
        </p:blipFill>
        <p:spPr bwMode="auto">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p:spPr>
      </p:pic>
    </p:spTree>
    <p:extLst>
      <p:ext uri="{BB962C8B-B14F-4D97-AF65-F5344CB8AC3E}">
        <p14:creationId xmlns:p14="http://schemas.microsoft.com/office/powerpoint/2010/main" val="35077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57" name="Rectangle 7254">
            <a:extLst>
              <a:ext uri="{FF2B5EF4-FFF2-40B4-BE49-F238E27FC236}">
                <a16:creationId xmlns:a16="http://schemas.microsoft.com/office/drawing/2014/main" id="{72A4EC06-1934-41CA-947A-1A2AD6634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86" name="Picture 18" descr="Wat houdt het in je ogen op God gericht te hebben?">
            <a:extLst>
              <a:ext uri="{FF2B5EF4-FFF2-40B4-BE49-F238E27FC236}">
                <a16:creationId xmlns:a16="http://schemas.microsoft.com/office/drawing/2014/main" id="{CFFA7E13-73B0-39F7-21E4-4F4AF5C819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2" r="4683" b="1"/>
          <a:stretch/>
        </p:blipFill>
        <p:spPr bwMode="auto">
          <a:xfrm>
            <a:off x="2295" y="10"/>
            <a:ext cx="7493441" cy="4515944"/>
          </a:xfrm>
          <a:prstGeom prst="rect">
            <a:avLst/>
          </a:prstGeom>
          <a:extLst>
            <a:ext uri="{909E8E84-426E-40DD-AFC4-6F175D3DCCD1}">
              <a14:hiddenFill xmlns:a14="http://schemas.microsoft.com/office/drawing/2010/main">
                <a:solidFill>
                  <a:srgbClr val="FFFFFF"/>
                </a:solidFill>
              </a14:hiddenFill>
            </a:ext>
          </a:extLst>
        </p:spPr>
      </p:pic>
      <p:pic>
        <p:nvPicPr>
          <p:cNvPr id="7178" name="Picture 10" descr="And the waters began to part. – Slide 35">
            <a:extLst>
              <a:ext uri="{FF2B5EF4-FFF2-40B4-BE49-F238E27FC236}">
                <a16:creationId xmlns:a16="http://schemas.microsoft.com/office/drawing/2014/main" id="{00C7EDCC-A5B6-0E09-40E3-71E3D25B4B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453" r="2" b="12369"/>
          <a:stretch/>
        </p:blipFill>
        <p:spPr bwMode="auto">
          <a:xfrm>
            <a:off x="7581163" y="-1"/>
            <a:ext cx="4607118" cy="2183054"/>
          </a:xfrm>
          <a:prstGeom prst="rect">
            <a:avLst/>
          </a:prstGeom>
          <a:extLst>
            <a:ext uri="{909E8E84-426E-40DD-AFC4-6F175D3DCCD1}">
              <a14:hiddenFill xmlns:a14="http://schemas.microsoft.com/office/drawing/2010/main">
                <a:solidFill>
                  <a:srgbClr val="FFFFFF"/>
                </a:solidFill>
              </a14:hiddenFill>
            </a:ext>
          </a:extLst>
        </p:spPr>
      </p:pic>
      <p:pic>
        <p:nvPicPr>
          <p:cNvPr id="109" name="Picture 26" descr="‘My God has sent His angel, and has shut the lions’ mouths. They have not hurt me. God found me innocent before Him and also before you, O king.’ – Slide 38">
            <a:extLst>
              <a:ext uri="{FF2B5EF4-FFF2-40B4-BE49-F238E27FC236}">
                <a16:creationId xmlns:a16="http://schemas.microsoft.com/office/drawing/2014/main" id="{F6A668E9-AEAF-C79C-6547-B9C534A3D1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305" r="2" b="17742"/>
          <a:stretch/>
        </p:blipFill>
        <p:spPr bwMode="auto">
          <a:xfrm>
            <a:off x="7581165" y="2274491"/>
            <a:ext cx="4601105" cy="2241463"/>
          </a:xfrm>
          <a:prstGeom prst="rect">
            <a:avLst/>
          </a:prstGeom>
          <a:extLst>
            <a:ext uri="{909E8E84-426E-40DD-AFC4-6F175D3DCCD1}">
              <a14:hiddenFill xmlns:a14="http://schemas.microsoft.com/office/drawing/2010/main">
                <a:solidFill>
                  <a:srgbClr val="FFFFFF"/>
                </a:solidFill>
              </a14:hiddenFill>
            </a:ext>
          </a:extLst>
        </p:spPr>
      </p:pic>
      <p:pic>
        <p:nvPicPr>
          <p:cNvPr id="7182" name="Picture 14" descr="Goliath called down curses from his god on David. ‘Come on, I will give your body to the birds and animals to eat,’ he shouted. David answered, ‘You are coming against me with sword, spear, and javelin, but I come against you in the name of the Lord Almighty. Today the Lord will put you in my power. I will defeat you and cut off your head.’ – Slide 15">
            <a:extLst>
              <a:ext uri="{FF2B5EF4-FFF2-40B4-BE49-F238E27FC236}">
                <a16:creationId xmlns:a16="http://schemas.microsoft.com/office/drawing/2014/main" id="{011B2668-2AEA-904C-79CE-9423DC0AF7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 b="19055"/>
          <a:stretch/>
        </p:blipFill>
        <p:spPr bwMode="auto">
          <a:xfrm>
            <a:off x="-3717" y="4607392"/>
            <a:ext cx="3707011" cy="2250608"/>
          </a:xfrm>
          <a:prstGeom prst="rect">
            <a:avLst/>
          </a:prstGeom>
          <a:extLst>
            <a:ext uri="{909E8E84-426E-40DD-AFC4-6F175D3DCCD1}">
              <a14:hiddenFill xmlns:a14="http://schemas.microsoft.com/office/drawing/2010/main">
                <a:solidFill>
                  <a:srgbClr val="FFFFFF"/>
                </a:solidFill>
              </a14:hiddenFill>
            </a:ext>
          </a:extLst>
        </p:spPr>
      </p:pic>
      <p:pic>
        <p:nvPicPr>
          <p:cNvPr id="5" name="Picture 20" descr="Finally, it was time to leave the ark. The ground was dry and everyone was relieved. Noah built an altar to worship God, and the aroma made God very pleased. – Slide 6">
            <a:extLst>
              <a:ext uri="{FF2B5EF4-FFF2-40B4-BE49-F238E27FC236}">
                <a16:creationId xmlns:a16="http://schemas.microsoft.com/office/drawing/2014/main" id="{4DA189DB-65E3-A360-2CBA-A88E5BDBFF6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8788" r="-5" b="-5"/>
          <a:stretch/>
        </p:blipFill>
        <p:spPr bwMode="auto">
          <a:xfrm>
            <a:off x="3794735" y="4607393"/>
            <a:ext cx="3694988" cy="2250608"/>
          </a:xfrm>
          <a:prstGeom prst="rect">
            <a:avLst/>
          </a:prstGeom>
          <a:extLst>
            <a:ext uri="{909E8E84-426E-40DD-AFC4-6F175D3DCCD1}">
              <a14:hiddenFill xmlns:a14="http://schemas.microsoft.com/office/drawing/2010/main">
                <a:solidFill>
                  <a:srgbClr val="FFFFFF"/>
                </a:solidFill>
              </a14:hiddenFill>
            </a:ext>
          </a:extLst>
        </p:spPr>
      </p:pic>
      <p:pic>
        <p:nvPicPr>
          <p:cNvPr id="4" name="Picture 12" descr="A long blast of the trumpets! Then Joshua cried ... – Slide 37">
            <a:extLst>
              <a:ext uri="{FF2B5EF4-FFF2-40B4-BE49-F238E27FC236}">
                <a16:creationId xmlns:a16="http://schemas.microsoft.com/office/drawing/2014/main" id="{12DA65DF-0E06-E11B-926C-5B6B3BC352D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2335" r="2" b="2362"/>
          <a:stretch/>
        </p:blipFill>
        <p:spPr bwMode="auto">
          <a:xfrm>
            <a:off x="7581164" y="4607392"/>
            <a:ext cx="4595097" cy="2250608"/>
          </a:xfrm>
          <a:prstGeom prst="rect">
            <a:avLst/>
          </a:prstGeom>
          <a:extLst>
            <a:ext uri="{909E8E84-426E-40DD-AFC4-6F175D3DCCD1}">
              <a14:hiddenFill xmlns:a14="http://schemas.microsoft.com/office/drawing/2010/main">
                <a:solidFill>
                  <a:srgbClr val="FFFFFF"/>
                </a:solidFill>
              </a14:hiddenFill>
            </a:ext>
          </a:extLst>
        </p:spPr>
      </p:pic>
      <p:sp>
        <p:nvSpPr>
          <p:cNvPr id="127" name="Tekstvak 126">
            <a:extLst>
              <a:ext uri="{FF2B5EF4-FFF2-40B4-BE49-F238E27FC236}">
                <a16:creationId xmlns:a16="http://schemas.microsoft.com/office/drawing/2014/main" id="{6592DBCE-21E3-858D-71FC-C687C899B256}"/>
              </a:ext>
            </a:extLst>
          </p:cNvPr>
          <p:cNvSpPr txBox="1"/>
          <p:nvPr/>
        </p:nvSpPr>
        <p:spPr>
          <a:xfrm>
            <a:off x="4373890" y="168196"/>
            <a:ext cx="2969886" cy="923330"/>
          </a:xfrm>
          <a:prstGeom prst="rect">
            <a:avLst/>
          </a:prstGeom>
          <a:noFill/>
        </p:spPr>
        <p:txBody>
          <a:bodyPr wrap="square" rtlCol="0">
            <a:spAutoFit/>
          </a:bodyPr>
          <a:lstStyle/>
          <a:p>
            <a:r>
              <a:rPr lang="nl-NL" sz="5400" dirty="0">
                <a:solidFill>
                  <a:schemeClr val="accent1">
                    <a:lumMod val="75000"/>
                  </a:schemeClr>
                </a:solidFill>
                <a:latin typeface="Berlin Sans FB" panose="020E0602020502020306" pitchFamily="34" charset="0"/>
              </a:rPr>
              <a:t>Zo is God!</a:t>
            </a:r>
          </a:p>
        </p:txBody>
      </p:sp>
    </p:spTree>
    <p:extLst>
      <p:ext uri="{BB962C8B-B14F-4D97-AF65-F5344CB8AC3E}">
        <p14:creationId xmlns:p14="http://schemas.microsoft.com/office/powerpoint/2010/main" val="4222638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2000">
              <a:schemeClr val="bg1"/>
            </a:gs>
            <a:gs pos="100000">
              <a:schemeClr val="accent1">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196" name="Rectangle 7195">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ndrew, Simon Peter’s brother, spoke up. ‘There’s a young boy here with five barley loaves and a couple of fish! But what good is that with all these mouths to feed?’ – Slide 11">
            <a:extLst>
              <a:ext uri="{FF2B5EF4-FFF2-40B4-BE49-F238E27FC236}">
                <a16:creationId xmlns:a16="http://schemas.microsoft.com/office/drawing/2014/main" id="{D544F2C0-0986-C1F4-A637-0044A8EA10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82" r="13308" b="-1"/>
          <a:stretch/>
        </p:blipFill>
        <p:spPr bwMode="auto">
          <a:xfrm>
            <a:off x="-4642" y="10"/>
            <a:ext cx="3006061" cy="33396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s can happen on Galilee a fierce wind swept across the water. The waves grew large and started sweeping over the sides of the boat. – Slide 4">
            <a:extLst>
              <a:ext uri="{FF2B5EF4-FFF2-40B4-BE49-F238E27FC236}">
                <a16:creationId xmlns:a16="http://schemas.microsoft.com/office/drawing/2014/main" id="{A9E61FB4-5848-6909-6E5A-54241C5CB5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18" r="18009" b="-1"/>
          <a:stretch/>
        </p:blipFill>
        <p:spPr bwMode="auto">
          <a:xfrm>
            <a:off x="3198068" y="10"/>
            <a:ext cx="2991088" cy="333963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t sunset, when the Sabbath day ended, people in Capernaum and all around rushed to the house where Jesus was staying. – Slide 7">
            <a:extLst>
              <a:ext uri="{FF2B5EF4-FFF2-40B4-BE49-F238E27FC236}">
                <a16:creationId xmlns:a16="http://schemas.microsoft.com/office/drawing/2014/main" id="{67535E54-2A9C-A2A4-F7C0-4D366361B4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892" r="1" b="11162"/>
          <a:stretch/>
        </p:blipFill>
        <p:spPr bwMode="auto">
          <a:xfrm>
            <a:off x="-2" y="3518351"/>
            <a:ext cx="6189158" cy="3339649"/>
          </a:xfrm>
          <a:prstGeom prst="rect">
            <a:avLst/>
          </a:prstGeom>
          <a:noFill/>
          <a:extLst>
            <a:ext uri="{909E8E84-426E-40DD-AFC4-6F175D3DCCD1}">
              <a14:hiddenFill xmlns:a14="http://schemas.microsoft.com/office/drawing/2010/main">
                <a:solidFill>
                  <a:srgbClr val="FFFFFF"/>
                </a:solidFill>
              </a14:hiddenFill>
            </a:ext>
          </a:extLst>
        </p:spPr>
      </p:pic>
      <p:sp>
        <p:nvSpPr>
          <p:cNvPr id="7180" name="Content Placeholder 7179">
            <a:extLst>
              <a:ext uri="{FF2B5EF4-FFF2-40B4-BE49-F238E27FC236}">
                <a16:creationId xmlns:a16="http://schemas.microsoft.com/office/drawing/2014/main" id="{C419426C-31FB-860C-4EA1-1A61109F379B}"/>
              </a:ext>
            </a:extLst>
          </p:cNvPr>
          <p:cNvSpPr>
            <a:spLocks noGrp="1"/>
          </p:cNvSpPr>
          <p:nvPr>
            <p:ph idx="1"/>
          </p:nvPr>
        </p:nvSpPr>
        <p:spPr>
          <a:xfrm>
            <a:off x="7050839" y="1669829"/>
            <a:ext cx="4753534" cy="3694734"/>
          </a:xfrm>
        </p:spPr>
        <p:txBody>
          <a:bodyPr>
            <a:normAutofit/>
          </a:bodyPr>
          <a:lstStyle/>
          <a:p>
            <a:pPr marL="0" indent="0">
              <a:buNone/>
            </a:pPr>
            <a:r>
              <a:rPr lang="en-US" dirty="0">
                <a:solidFill>
                  <a:schemeClr val="accent1">
                    <a:lumMod val="75000"/>
                  </a:schemeClr>
                </a:solidFill>
                <a:latin typeface="Advent Pro" panose="02000506040000020004" pitchFamily="2" charset="0"/>
              </a:rPr>
              <a:t>‘En </a:t>
            </a:r>
            <a:r>
              <a:rPr lang="en-US" dirty="0" err="1">
                <a:solidFill>
                  <a:schemeClr val="accent1">
                    <a:lumMod val="75000"/>
                  </a:schemeClr>
                </a:solidFill>
                <a:latin typeface="Advent Pro" panose="02000506040000020004" pitchFamily="2" charset="0"/>
              </a:rPr>
              <a:t>jij</a:t>
            </a:r>
            <a:r>
              <a:rPr lang="en-US" dirty="0">
                <a:solidFill>
                  <a:schemeClr val="accent1">
                    <a:lumMod val="75000"/>
                  </a:schemeClr>
                </a:solidFill>
                <a:latin typeface="Advent Pro" panose="02000506040000020004" pitchFamily="2" charset="0"/>
              </a:rPr>
              <a:t>, </a:t>
            </a:r>
          </a:p>
          <a:p>
            <a:pPr marL="0" indent="0">
              <a:buNone/>
            </a:pPr>
            <a:r>
              <a:rPr lang="en-US" dirty="0" err="1">
                <a:solidFill>
                  <a:schemeClr val="accent1">
                    <a:lumMod val="75000"/>
                  </a:schemeClr>
                </a:solidFill>
                <a:latin typeface="Advent Pro" panose="02000506040000020004" pitchFamily="2" charset="0"/>
              </a:rPr>
              <a:t>wie</a:t>
            </a:r>
            <a:r>
              <a:rPr lang="en-US" dirty="0">
                <a:solidFill>
                  <a:schemeClr val="accent1">
                    <a:lumMod val="75000"/>
                  </a:schemeClr>
                </a:solidFill>
                <a:latin typeface="Advent Pro" panose="02000506040000020004" pitchFamily="2" charset="0"/>
              </a:rPr>
              <a:t> </a:t>
            </a:r>
            <a:r>
              <a:rPr lang="en-US" dirty="0" err="1">
                <a:solidFill>
                  <a:schemeClr val="accent1">
                    <a:lumMod val="75000"/>
                  </a:schemeClr>
                </a:solidFill>
                <a:latin typeface="Advent Pro" panose="02000506040000020004" pitchFamily="2" charset="0"/>
              </a:rPr>
              <a:t>zeg</a:t>
            </a:r>
            <a:r>
              <a:rPr lang="en-US" dirty="0">
                <a:solidFill>
                  <a:schemeClr val="accent1">
                    <a:lumMod val="75000"/>
                  </a:schemeClr>
                </a:solidFill>
                <a:latin typeface="Advent Pro" panose="02000506040000020004" pitchFamily="2" charset="0"/>
              </a:rPr>
              <a:t> </a:t>
            </a:r>
            <a:r>
              <a:rPr lang="en-US" dirty="0" err="1">
                <a:solidFill>
                  <a:schemeClr val="accent1">
                    <a:lumMod val="75000"/>
                  </a:schemeClr>
                </a:solidFill>
                <a:latin typeface="Advent Pro" panose="02000506040000020004" pitchFamily="2" charset="0"/>
              </a:rPr>
              <a:t>jij</a:t>
            </a:r>
            <a:r>
              <a:rPr lang="en-US" dirty="0">
                <a:solidFill>
                  <a:schemeClr val="accent1">
                    <a:lumMod val="75000"/>
                  </a:schemeClr>
                </a:solidFill>
                <a:latin typeface="Advent Pro" panose="02000506040000020004" pitchFamily="2" charset="0"/>
              </a:rPr>
              <a:t> </a:t>
            </a:r>
            <a:r>
              <a:rPr lang="en-US" dirty="0" err="1">
                <a:solidFill>
                  <a:schemeClr val="accent1">
                    <a:lumMod val="75000"/>
                  </a:schemeClr>
                </a:solidFill>
                <a:latin typeface="Advent Pro" panose="02000506040000020004" pitchFamily="2" charset="0"/>
              </a:rPr>
              <a:t>dat</a:t>
            </a:r>
            <a:r>
              <a:rPr lang="en-US" dirty="0">
                <a:solidFill>
                  <a:schemeClr val="accent1">
                    <a:lumMod val="75000"/>
                  </a:schemeClr>
                </a:solidFill>
                <a:latin typeface="Advent Pro" panose="02000506040000020004" pitchFamily="2" charset="0"/>
              </a:rPr>
              <a:t> </a:t>
            </a:r>
            <a:r>
              <a:rPr lang="en-US" dirty="0" err="1">
                <a:solidFill>
                  <a:schemeClr val="accent1">
                    <a:lumMod val="75000"/>
                  </a:schemeClr>
                </a:solidFill>
                <a:latin typeface="Advent Pro" panose="02000506040000020004" pitchFamily="2" charset="0"/>
              </a:rPr>
              <a:t>Ik</a:t>
            </a:r>
            <a:r>
              <a:rPr lang="en-US" dirty="0">
                <a:solidFill>
                  <a:schemeClr val="accent1">
                    <a:lumMod val="75000"/>
                  </a:schemeClr>
                </a:solidFill>
                <a:latin typeface="Advent Pro" panose="02000506040000020004" pitchFamily="2" charset="0"/>
              </a:rPr>
              <a:t> ben?’</a:t>
            </a:r>
          </a:p>
          <a:p>
            <a:pPr marL="0" indent="0">
              <a:buNone/>
            </a:pPr>
            <a:endParaRPr lang="en-US" dirty="0">
              <a:solidFill>
                <a:schemeClr val="accent1">
                  <a:lumMod val="75000"/>
                </a:schemeClr>
              </a:solidFill>
              <a:latin typeface="Advent Pro" panose="02000506040000020004" pitchFamily="2" charset="0"/>
            </a:endParaRPr>
          </a:p>
          <a:p>
            <a:pPr marL="0" indent="0">
              <a:buNone/>
            </a:pPr>
            <a:endParaRPr lang="en-US" dirty="0">
              <a:solidFill>
                <a:schemeClr val="accent1">
                  <a:lumMod val="75000"/>
                </a:schemeClr>
              </a:solidFill>
              <a:latin typeface="Advent Pro" panose="02000506040000020004" pitchFamily="2" charset="0"/>
            </a:endParaRPr>
          </a:p>
          <a:p>
            <a:pPr marL="0" indent="0">
              <a:buNone/>
            </a:pPr>
            <a:r>
              <a:rPr lang="en-US" dirty="0">
                <a:solidFill>
                  <a:schemeClr val="accent1">
                    <a:lumMod val="75000"/>
                  </a:schemeClr>
                </a:solidFill>
                <a:latin typeface="Advent Pro" panose="02000506040000020004" pitchFamily="2" charset="0"/>
              </a:rPr>
              <a:t>‘</a:t>
            </a:r>
            <a:r>
              <a:rPr lang="en-US" dirty="0" err="1">
                <a:solidFill>
                  <a:schemeClr val="accent1">
                    <a:lumMod val="75000"/>
                  </a:schemeClr>
                </a:solidFill>
                <a:latin typeface="Advent Pro" panose="02000506040000020004" pitchFamily="2" charset="0"/>
              </a:rPr>
              <a:t>Gij</a:t>
            </a:r>
            <a:r>
              <a:rPr lang="en-US" dirty="0">
                <a:solidFill>
                  <a:schemeClr val="accent1">
                    <a:lumMod val="75000"/>
                  </a:schemeClr>
                </a:solidFill>
                <a:latin typeface="Advent Pro" panose="02000506040000020004" pitchFamily="2" charset="0"/>
              </a:rPr>
              <a:t> </a:t>
            </a:r>
            <a:r>
              <a:rPr lang="en-US" dirty="0" err="1">
                <a:solidFill>
                  <a:schemeClr val="accent1">
                    <a:lumMod val="75000"/>
                  </a:schemeClr>
                </a:solidFill>
                <a:latin typeface="Advent Pro" panose="02000506040000020004" pitchFamily="2" charset="0"/>
              </a:rPr>
              <a:t>zijt</a:t>
            </a:r>
            <a:r>
              <a:rPr lang="en-US" dirty="0">
                <a:solidFill>
                  <a:schemeClr val="accent1">
                    <a:lumMod val="75000"/>
                  </a:schemeClr>
                </a:solidFill>
                <a:latin typeface="Advent Pro" panose="02000506040000020004" pitchFamily="2" charset="0"/>
              </a:rPr>
              <a:t> de Christus, </a:t>
            </a:r>
          </a:p>
          <a:p>
            <a:pPr marL="0" indent="0">
              <a:buNone/>
            </a:pPr>
            <a:r>
              <a:rPr lang="en-US" dirty="0">
                <a:solidFill>
                  <a:schemeClr val="accent1">
                    <a:lumMod val="75000"/>
                  </a:schemeClr>
                </a:solidFill>
                <a:latin typeface="Advent Pro" panose="02000506040000020004" pitchFamily="2" charset="0"/>
              </a:rPr>
              <a:t>de Zoon van de </a:t>
            </a:r>
            <a:r>
              <a:rPr lang="en-US" dirty="0" err="1">
                <a:solidFill>
                  <a:schemeClr val="accent1">
                    <a:lumMod val="75000"/>
                  </a:schemeClr>
                </a:solidFill>
                <a:latin typeface="Advent Pro" panose="02000506040000020004" pitchFamily="2" charset="0"/>
              </a:rPr>
              <a:t>levende</a:t>
            </a:r>
            <a:r>
              <a:rPr lang="en-US" dirty="0">
                <a:solidFill>
                  <a:schemeClr val="accent1">
                    <a:lumMod val="75000"/>
                  </a:schemeClr>
                </a:solidFill>
                <a:latin typeface="Advent Pro" panose="02000506040000020004" pitchFamily="2" charset="0"/>
              </a:rPr>
              <a:t> God.’</a:t>
            </a:r>
          </a:p>
        </p:txBody>
      </p:sp>
    </p:spTree>
    <p:extLst>
      <p:ext uri="{BB962C8B-B14F-4D97-AF65-F5344CB8AC3E}">
        <p14:creationId xmlns:p14="http://schemas.microsoft.com/office/powerpoint/2010/main" val="103328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8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8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8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2000">
              <a:schemeClr val="bg1"/>
            </a:gs>
            <a:gs pos="100000">
              <a:schemeClr val="accent1">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03004-0CFB-7102-9CE7-7F67281FFC50}"/>
              </a:ext>
            </a:extLst>
          </p:cNvPr>
          <p:cNvSpPr>
            <a:spLocks noGrp="1"/>
          </p:cNvSpPr>
          <p:nvPr>
            <p:ph type="title"/>
          </p:nvPr>
        </p:nvSpPr>
        <p:spPr/>
        <p:txBody>
          <a:bodyPr/>
          <a:lstStyle/>
          <a:p>
            <a:r>
              <a:rPr lang="nl-NL" dirty="0">
                <a:solidFill>
                  <a:schemeClr val="accent1">
                    <a:lumMod val="75000"/>
                  </a:schemeClr>
                </a:solidFill>
                <a:latin typeface="Advent Pro" panose="02000506040000020004" pitchFamily="2" charset="0"/>
              </a:rPr>
              <a:t>Samen Bijbellezen</a:t>
            </a:r>
          </a:p>
        </p:txBody>
      </p:sp>
      <p:sp>
        <p:nvSpPr>
          <p:cNvPr id="3" name="Tijdelijke aanduiding voor inhoud 2">
            <a:extLst>
              <a:ext uri="{FF2B5EF4-FFF2-40B4-BE49-F238E27FC236}">
                <a16:creationId xmlns:a16="http://schemas.microsoft.com/office/drawing/2014/main" id="{25570674-7824-292A-6FB0-9B721CFA25DF}"/>
              </a:ext>
            </a:extLst>
          </p:cNvPr>
          <p:cNvSpPr>
            <a:spLocks noGrp="1"/>
          </p:cNvSpPr>
          <p:nvPr>
            <p:ph idx="1"/>
          </p:nvPr>
        </p:nvSpPr>
        <p:spPr>
          <a:xfrm>
            <a:off x="838199" y="2659343"/>
            <a:ext cx="4397188" cy="3418728"/>
          </a:xfrm>
          <a:custGeom>
            <a:avLst/>
            <a:gdLst>
              <a:gd name="connsiteX0" fmla="*/ 0 w 4397188"/>
              <a:gd name="connsiteY0" fmla="*/ 0 h 3418728"/>
              <a:gd name="connsiteX1" fmla="*/ 540226 w 4397188"/>
              <a:gd name="connsiteY1" fmla="*/ 0 h 3418728"/>
              <a:gd name="connsiteX2" fmla="*/ 1168396 w 4397188"/>
              <a:gd name="connsiteY2" fmla="*/ 0 h 3418728"/>
              <a:gd name="connsiteX3" fmla="*/ 1884509 w 4397188"/>
              <a:gd name="connsiteY3" fmla="*/ 0 h 3418728"/>
              <a:gd name="connsiteX4" fmla="*/ 2600623 w 4397188"/>
              <a:gd name="connsiteY4" fmla="*/ 0 h 3418728"/>
              <a:gd name="connsiteX5" fmla="*/ 3184820 w 4397188"/>
              <a:gd name="connsiteY5" fmla="*/ 0 h 3418728"/>
              <a:gd name="connsiteX6" fmla="*/ 3769018 w 4397188"/>
              <a:gd name="connsiteY6" fmla="*/ 0 h 3418728"/>
              <a:gd name="connsiteX7" fmla="*/ 4397188 w 4397188"/>
              <a:gd name="connsiteY7" fmla="*/ 0 h 3418728"/>
              <a:gd name="connsiteX8" fmla="*/ 4397188 w 4397188"/>
              <a:gd name="connsiteY8" fmla="*/ 615371 h 3418728"/>
              <a:gd name="connsiteX9" fmla="*/ 4397188 w 4397188"/>
              <a:gd name="connsiteY9" fmla="*/ 1333304 h 3418728"/>
              <a:gd name="connsiteX10" fmla="*/ 4397188 w 4397188"/>
              <a:gd name="connsiteY10" fmla="*/ 1982862 h 3418728"/>
              <a:gd name="connsiteX11" fmla="*/ 4397188 w 4397188"/>
              <a:gd name="connsiteY11" fmla="*/ 2666608 h 3418728"/>
              <a:gd name="connsiteX12" fmla="*/ 4397188 w 4397188"/>
              <a:gd name="connsiteY12" fmla="*/ 3418728 h 3418728"/>
              <a:gd name="connsiteX13" fmla="*/ 3900934 w 4397188"/>
              <a:gd name="connsiteY13" fmla="*/ 3418728 h 3418728"/>
              <a:gd name="connsiteX14" fmla="*/ 3316736 w 4397188"/>
              <a:gd name="connsiteY14" fmla="*/ 3418728 h 3418728"/>
              <a:gd name="connsiteX15" fmla="*/ 2732538 w 4397188"/>
              <a:gd name="connsiteY15" fmla="*/ 3418728 h 3418728"/>
              <a:gd name="connsiteX16" fmla="*/ 2148340 w 4397188"/>
              <a:gd name="connsiteY16" fmla="*/ 3418728 h 3418728"/>
              <a:gd name="connsiteX17" fmla="*/ 1432227 w 4397188"/>
              <a:gd name="connsiteY17" fmla="*/ 3418728 h 3418728"/>
              <a:gd name="connsiteX18" fmla="*/ 804057 w 4397188"/>
              <a:gd name="connsiteY18" fmla="*/ 3418728 h 3418728"/>
              <a:gd name="connsiteX19" fmla="*/ 0 w 4397188"/>
              <a:gd name="connsiteY19" fmla="*/ 3418728 h 3418728"/>
              <a:gd name="connsiteX20" fmla="*/ 0 w 4397188"/>
              <a:gd name="connsiteY20" fmla="*/ 2803357 h 3418728"/>
              <a:gd name="connsiteX21" fmla="*/ 0 w 4397188"/>
              <a:gd name="connsiteY21" fmla="*/ 2119611 h 3418728"/>
              <a:gd name="connsiteX22" fmla="*/ 0 w 4397188"/>
              <a:gd name="connsiteY22" fmla="*/ 1401678 h 3418728"/>
              <a:gd name="connsiteX23" fmla="*/ 0 w 4397188"/>
              <a:gd name="connsiteY23" fmla="*/ 786307 h 3418728"/>
              <a:gd name="connsiteX24" fmla="*/ 0 w 4397188"/>
              <a:gd name="connsiteY24" fmla="*/ 0 h 34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97188" h="3418728" fill="none" extrusionOk="0">
                <a:moveTo>
                  <a:pt x="0" y="0"/>
                </a:moveTo>
                <a:cubicBezTo>
                  <a:pt x="243771" y="-17769"/>
                  <a:pt x="426580" y="-11510"/>
                  <a:pt x="540226" y="0"/>
                </a:cubicBezTo>
                <a:cubicBezTo>
                  <a:pt x="653872" y="11510"/>
                  <a:pt x="949517" y="29311"/>
                  <a:pt x="1168396" y="0"/>
                </a:cubicBezTo>
                <a:cubicBezTo>
                  <a:pt x="1387275" y="-29311"/>
                  <a:pt x="1700654" y="-7552"/>
                  <a:pt x="1884509" y="0"/>
                </a:cubicBezTo>
                <a:cubicBezTo>
                  <a:pt x="2068364" y="7552"/>
                  <a:pt x="2334072" y="-9693"/>
                  <a:pt x="2600623" y="0"/>
                </a:cubicBezTo>
                <a:cubicBezTo>
                  <a:pt x="2867174" y="9693"/>
                  <a:pt x="3037836" y="-9071"/>
                  <a:pt x="3184820" y="0"/>
                </a:cubicBezTo>
                <a:cubicBezTo>
                  <a:pt x="3331804" y="9071"/>
                  <a:pt x="3650969" y="23187"/>
                  <a:pt x="3769018" y="0"/>
                </a:cubicBezTo>
                <a:cubicBezTo>
                  <a:pt x="3887067" y="-23187"/>
                  <a:pt x="4126863" y="963"/>
                  <a:pt x="4397188" y="0"/>
                </a:cubicBezTo>
                <a:cubicBezTo>
                  <a:pt x="4414666" y="136178"/>
                  <a:pt x="4417030" y="386588"/>
                  <a:pt x="4397188" y="615371"/>
                </a:cubicBezTo>
                <a:cubicBezTo>
                  <a:pt x="4377346" y="844154"/>
                  <a:pt x="4419656" y="1101589"/>
                  <a:pt x="4397188" y="1333304"/>
                </a:cubicBezTo>
                <a:cubicBezTo>
                  <a:pt x="4374720" y="1565019"/>
                  <a:pt x="4400245" y="1720440"/>
                  <a:pt x="4397188" y="1982862"/>
                </a:cubicBezTo>
                <a:cubicBezTo>
                  <a:pt x="4394131" y="2245284"/>
                  <a:pt x="4373557" y="2458478"/>
                  <a:pt x="4397188" y="2666608"/>
                </a:cubicBezTo>
                <a:cubicBezTo>
                  <a:pt x="4420819" y="2874738"/>
                  <a:pt x="4361078" y="3047614"/>
                  <a:pt x="4397188" y="3418728"/>
                </a:cubicBezTo>
                <a:cubicBezTo>
                  <a:pt x="4227332" y="3418829"/>
                  <a:pt x="4074536" y="3408457"/>
                  <a:pt x="3900934" y="3418728"/>
                </a:cubicBezTo>
                <a:cubicBezTo>
                  <a:pt x="3727332" y="3428999"/>
                  <a:pt x="3500765" y="3402382"/>
                  <a:pt x="3316736" y="3418728"/>
                </a:cubicBezTo>
                <a:cubicBezTo>
                  <a:pt x="3132707" y="3435074"/>
                  <a:pt x="2961585" y="3439450"/>
                  <a:pt x="2732538" y="3418728"/>
                </a:cubicBezTo>
                <a:cubicBezTo>
                  <a:pt x="2503491" y="3398006"/>
                  <a:pt x="2439467" y="3440417"/>
                  <a:pt x="2148340" y="3418728"/>
                </a:cubicBezTo>
                <a:cubicBezTo>
                  <a:pt x="1857213" y="3397039"/>
                  <a:pt x="1720768" y="3423043"/>
                  <a:pt x="1432227" y="3418728"/>
                </a:cubicBezTo>
                <a:cubicBezTo>
                  <a:pt x="1143686" y="3414413"/>
                  <a:pt x="965624" y="3442927"/>
                  <a:pt x="804057" y="3418728"/>
                </a:cubicBezTo>
                <a:cubicBezTo>
                  <a:pt x="642490" y="3394530"/>
                  <a:pt x="283052" y="3433998"/>
                  <a:pt x="0" y="3418728"/>
                </a:cubicBezTo>
                <a:cubicBezTo>
                  <a:pt x="11107" y="3262912"/>
                  <a:pt x="1552" y="3045021"/>
                  <a:pt x="0" y="2803357"/>
                </a:cubicBezTo>
                <a:cubicBezTo>
                  <a:pt x="-1552" y="2561693"/>
                  <a:pt x="5391" y="2340907"/>
                  <a:pt x="0" y="2119611"/>
                </a:cubicBezTo>
                <a:cubicBezTo>
                  <a:pt x="-5391" y="1898315"/>
                  <a:pt x="15030" y="1626365"/>
                  <a:pt x="0" y="1401678"/>
                </a:cubicBezTo>
                <a:cubicBezTo>
                  <a:pt x="-15030" y="1176991"/>
                  <a:pt x="-1874" y="924614"/>
                  <a:pt x="0" y="786307"/>
                </a:cubicBezTo>
                <a:cubicBezTo>
                  <a:pt x="1874" y="648000"/>
                  <a:pt x="10899" y="366071"/>
                  <a:pt x="0" y="0"/>
                </a:cubicBezTo>
                <a:close/>
              </a:path>
              <a:path w="4397188" h="3418728" stroke="0" extrusionOk="0">
                <a:moveTo>
                  <a:pt x="0" y="0"/>
                </a:moveTo>
                <a:cubicBezTo>
                  <a:pt x="228552" y="9638"/>
                  <a:pt x="395590" y="7025"/>
                  <a:pt x="628170" y="0"/>
                </a:cubicBezTo>
                <a:cubicBezTo>
                  <a:pt x="860750" y="-7025"/>
                  <a:pt x="925902" y="-4616"/>
                  <a:pt x="1212368" y="0"/>
                </a:cubicBezTo>
                <a:cubicBezTo>
                  <a:pt x="1498834" y="4616"/>
                  <a:pt x="1499041" y="8276"/>
                  <a:pt x="1752594" y="0"/>
                </a:cubicBezTo>
                <a:cubicBezTo>
                  <a:pt x="2006147" y="-8276"/>
                  <a:pt x="2067231" y="16468"/>
                  <a:pt x="2380763" y="0"/>
                </a:cubicBezTo>
                <a:cubicBezTo>
                  <a:pt x="2694295" y="-16468"/>
                  <a:pt x="2838955" y="14130"/>
                  <a:pt x="2964961" y="0"/>
                </a:cubicBezTo>
                <a:cubicBezTo>
                  <a:pt x="3090967" y="-14130"/>
                  <a:pt x="3383738" y="-27831"/>
                  <a:pt x="3593131" y="0"/>
                </a:cubicBezTo>
                <a:cubicBezTo>
                  <a:pt x="3802524" y="27831"/>
                  <a:pt x="4076610" y="-22796"/>
                  <a:pt x="4397188" y="0"/>
                </a:cubicBezTo>
                <a:cubicBezTo>
                  <a:pt x="4434374" y="200827"/>
                  <a:pt x="4380201" y="575905"/>
                  <a:pt x="4397188" y="752120"/>
                </a:cubicBezTo>
                <a:cubicBezTo>
                  <a:pt x="4414175" y="928335"/>
                  <a:pt x="4389023" y="1063975"/>
                  <a:pt x="4397188" y="1333304"/>
                </a:cubicBezTo>
                <a:cubicBezTo>
                  <a:pt x="4405353" y="1602633"/>
                  <a:pt x="4381782" y="1736292"/>
                  <a:pt x="4397188" y="1982862"/>
                </a:cubicBezTo>
                <a:cubicBezTo>
                  <a:pt x="4412594" y="2229432"/>
                  <a:pt x="4368095" y="2485100"/>
                  <a:pt x="4397188" y="2666608"/>
                </a:cubicBezTo>
                <a:cubicBezTo>
                  <a:pt x="4426281" y="2848116"/>
                  <a:pt x="4365813" y="3212940"/>
                  <a:pt x="4397188" y="3418728"/>
                </a:cubicBezTo>
                <a:cubicBezTo>
                  <a:pt x="4189662" y="3438356"/>
                  <a:pt x="4122789" y="3413785"/>
                  <a:pt x="3900934" y="3418728"/>
                </a:cubicBezTo>
                <a:cubicBezTo>
                  <a:pt x="3679079" y="3423671"/>
                  <a:pt x="3462970" y="3407607"/>
                  <a:pt x="3184820" y="3418728"/>
                </a:cubicBezTo>
                <a:cubicBezTo>
                  <a:pt x="2906670" y="3429849"/>
                  <a:pt x="2844061" y="3419155"/>
                  <a:pt x="2644594" y="3418728"/>
                </a:cubicBezTo>
                <a:cubicBezTo>
                  <a:pt x="2445127" y="3418301"/>
                  <a:pt x="2164424" y="3436460"/>
                  <a:pt x="2016425" y="3418728"/>
                </a:cubicBezTo>
                <a:cubicBezTo>
                  <a:pt x="1868426" y="3400996"/>
                  <a:pt x="1678980" y="3450223"/>
                  <a:pt x="1344283" y="3418728"/>
                </a:cubicBezTo>
                <a:cubicBezTo>
                  <a:pt x="1009586" y="3387233"/>
                  <a:pt x="1010517" y="3401542"/>
                  <a:pt x="848029" y="3418728"/>
                </a:cubicBezTo>
                <a:cubicBezTo>
                  <a:pt x="685541" y="3435914"/>
                  <a:pt x="182536" y="3406338"/>
                  <a:pt x="0" y="3418728"/>
                </a:cubicBezTo>
                <a:cubicBezTo>
                  <a:pt x="-13331" y="3205845"/>
                  <a:pt x="21478" y="2853782"/>
                  <a:pt x="0" y="2700795"/>
                </a:cubicBezTo>
                <a:cubicBezTo>
                  <a:pt x="-21478" y="2547808"/>
                  <a:pt x="28343" y="2309977"/>
                  <a:pt x="0" y="2119611"/>
                </a:cubicBezTo>
                <a:cubicBezTo>
                  <a:pt x="-28343" y="1929245"/>
                  <a:pt x="-19496" y="1680335"/>
                  <a:pt x="0" y="1538428"/>
                </a:cubicBezTo>
                <a:cubicBezTo>
                  <a:pt x="19496" y="1396521"/>
                  <a:pt x="-24116" y="1032936"/>
                  <a:pt x="0" y="888869"/>
                </a:cubicBezTo>
                <a:cubicBezTo>
                  <a:pt x="24116" y="744802"/>
                  <a:pt x="25803" y="351777"/>
                  <a:pt x="0" y="0"/>
                </a:cubicBezTo>
                <a:close/>
              </a:path>
            </a:pathLst>
          </a:custGeom>
          <a:ln>
            <a:solidFill>
              <a:srgbClr val="00B0F0"/>
            </a:solidFill>
            <a:extLst>
              <a:ext uri="{C807C97D-BFC1-408E-A445-0C87EB9F89A2}">
                <ask:lineSketchStyleProps xmlns:ask="http://schemas.microsoft.com/office/drawing/2018/sketchyshapes" sd="601697651">
                  <ask:type>
                    <ask:lineSketchFreehand/>
                  </ask:type>
                </ask:lineSketchStyleProps>
              </a:ext>
            </a:extLst>
          </a:ln>
        </p:spPr>
        <p:txBody>
          <a:bodyPr>
            <a:normAutofit fontScale="92500" lnSpcReduction="20000"/>
          </a:bodyPr>
          <a:lstStyle/>
          <a:p>
            <a:pPr marL="0" indent="0">
              <a:buNone/>
            </a:pPr>
            <a:endParaRPr lang="nl-NL" dirty="0">
              <a:latin typeface="Advent Pro" panose="02000506040000020004" pitchFamily="2" charset="0"/>
            </a:endParaRPr>
          </a:p>
          <a:p>
            <a:pPr marL="0" indent="0">
              <a:buNone/>
            </a:pPr>
            <a:r>
              <a:rPr lang="nl-NL" dirty="0">
                <a:latin typeface="Advent Pro" panose="02000506040000020004" pitchFamily="2" charset="0"/>
              </a:rPr>
              <a:t>Dit is het eeuwige leven, </a:t>
            </a:r>
          </a:p>
          <a:p>
            <a:pPr marL="0" indent="0">
              <a:buNone/>
            </a:pPr>
            <a:r>
              <a:rPr lang="nl-NL" dirty="0">
                <a:latin typeface="Advent Pro" panose="02000506040000020004" pitchFamily="2" charset="0"/>
              </a:rPr>
              <a:t>dat zij U kennen, </a:t>
            </a:r>
          </a:p>
          <a:p>
            <a:pPr marL="0" indent="0">
              <a:buNone/>
            </a:pPr>
            <a:r>
              <a:rPr lang="nl-NL" dirty="0">
                <a:latin typeface="Advent Pro" panose="02000506040000020004" pitchFamily="2" charset="0"/>
              </a:rPr>
              <a:t>den enigen </a:t>
            </a:r>
            <a:r>
              <a:rPr lang="nl-NL" dirty="0" err="1">
                <a:latin typeface="Advent Pro" panose="02000506040000020004" pitchFamily="2" charset="0"/>
              </a:rPr>
              <a:t>waarachtigen</a:t>
            </a:r>
            <a:r>
              <a:rPr lang="nl-NL" dirty="0">
                <a:latin typeface="Advent Pro" panose="02000506040000020004" pitchFamily="2" charset="0"/>
              </a:rPr>
              <a:t> God, </a:t>
            </a:r>
          </a:p>
          <a:p>
            <a:pPr marL="0" indent="0">
              <a:buNone/>
            </a:pPr>
            <a:r>
              <a:rPr lang="nl-NL" dirty="0">
                <a:latin typeface="Advent Pro" panose="02000506040000020004" pitchFamily="2" charset="0"/>
              </a:rPr>
              <a:t>en Jezus Christus, </a:t>
            </a:r>
          </a:p>
          <a:p>
            <a:pPr marL="0" indent="0">
              <a:buNone/>
            </a:pPr>
            <a:r>
              <a:rPr lang="nl-NL" dirty="0">
                <a:latin typeface="Advent Pro" panose="02000506040000020004" pitchFamily="2" charset="0"/>
              </a:rPr>
              <a:t>Dien Gij gezonden hebt.</a:t>
            </a:r>
          </a:p>
          <a:p>
            <a:pPr marL="0" indent="0">
              <a:buNone/>
            </a:pPr>
            <a:endParaRPr lang="nl-NL" dirty="0">
              <a:latin typeface="Advent Pro" panose="02000506040000020004" pitchFamily="2" charset="0"/>
            </a:endParaRPr>
          </a:p>
          <a:p>
            <a:pPr marL="0" indent="0">
              <a:buNone/>
            </a:pPr>
            <a:r>
              <a:rPr lang="nl-NL" i="1" dirty="0">
                <a:latin typeface="Advent Pro" panose="02000506040000020004" pitchFamily="2" charset="0"/>
              </a:rPr>
              <a:t>Johannes 17:3</a:t>
            </a:r>
          </a:p>
        </p:txBody>
      </p:sp>
      <p:sp>
        <p:nvSpPr>
          <p:cNvPr id="4" name="Tijdelijke aanduiding voor inhoud 2">
            <a:extLst>
              <a:ext uri="{FF2B5EF4-FFF2-40B4-BE49-F238E27FC236}">
                <a16:creationId xmlns:a16="http://schemas.microsoft.com/office/drawing/2014/main" id="{49AF23CB-BB58-F16A-7A3B-F7F6CA4A3990}"/>
              </a:ext>
            </a:extLst>
          </p:cNvPr>
          <p:cNvSpPr txBox="1">
            <a:spLocks/>
          </p:cNvSpPr>
          <p:nvPr/>
        </p:nvSpPr>
        <p:spPr>
          <a:xfrm>
            <a:off x="6768355" y="932050"/>
            <a:ext cx="4746812" cy="3418728"/>
          </a:xfrm>
          <a:custGeom>
            <a:avLst/>
            <a:gdLst>
              <a:gd name="connsiteX0" fmla="*/ 0 w 4746812"/>
              <a:gd name="connsiteY0" fmla="*/ 0 h 3418728"/>
              <a:gd name="connsiteX1" fmla="*/ 583180 w 4746812"/>
              <a:gd name="connsiteY1" fmla="*/ 0 h 3418728"/>
              <a:gd name="connsiteX2" fmla="*/ 1261296 w 4746812"/>
              <a:gd name="connsiteY2" fmla="*/ 0 h 3418728"/>
              <a:gd name="connsiteX3" fmla="*/ 2034348 w 4746812"/>
              <a:gd name="connsiteY3" fmla="*/ 0 h 3418728"/>
              <a:gd name="connsiteX4" fmla="*/ 2807400 w 4746812"/>
              <a:gd name="connsiteY4" fmla="*/ 0 h 3418728"/>
              <a:gd name="connsiteX5" fmla="*/ 3438048 w 4746812"/>
              <a:gd name="connsiteY5" fmla="*/ 0 h 3418728"/>
              <a:gd name="connsiteX6" fmla="*/ 4068696 w 4746812"/>
              <a:gd name="connsiteY6" fmla="*/ 0 h 3418728"/>
              <a:gd name="connsiteX7" fmla="*/ 4746812 w 4746812"/>
              <a:gd name="connsiteY7" fmla="*/ 0 h 3418728"/>
              <a:gd name="connsiteX8" fmla="*/ 4746812 w 4746812"/>
              <a:gd name="connsiteY8" fmla="*/ 615371 h 3418728"/>
              <a:gd name="connsiteX9" fmla="*/ 4746812 w 4746812"/>
              <a:gd name="connsiteY9" fmla="*/ 1333304 h 3418728"/>
              <a:gd name="connsiteX10" fmla="*/ 4746812 w 4746812"/>
              <a:gd name="connsiteY10" fmla="*/ 1982862 h 3418728"/>
              <a:gd name="connsiteX11" fmla="*/ 4746812 w 4746812"/>
              <a:gd name="connsiteY11" fmla="*/ 2666608 h 3418728"/>
              <a:gd name="connsiteX12" fmla="*/ 4746812 w 4746812"/>
              <a:gd name="connsiteY12" fmla="*/ 3418728 h 3418728"/>
              <a:gd name="connsiteX13" fmla="*/ 4211100 w 4746812"/>
              <a:gd name="connsiteY13" fmla="*/ 3418728 h 3418728"/>
              <a:gd name="connsiteX14" fmla="*/ 3580452 w 4746812"/>
              <a:gd name="connsiteY14" fmla="*/ 3418728 h 3418728"/>
              <a:gd name="connsiteX15" fmla="*/ 2949805 w 4746812"/>
              <a:gd name="connsiteY15" fmla="*/ 3418728 h 3418728"/>
              <a:gd name="connsiteX16" fmla="*/ 2319157 w 4746812"/>
              <a:gd name="connsiteY16" fmla="*/ 3418728 h 3418728"/>
              <a:gd name="connsiteX17" fmla="*/ 1546104 w 4746812"/>
              <a:gd name="connsiteY17" fmla="*/ 3418728 h 3418728"/>
              <a:gd name="connsiteX18" fmla="*/ 867988 w 4746812"/>
              <a:gd name="connsiteY18" fmla="*/ 3418728 h 3418728"/>
              <a:gd name="connsiteX19" fmla="*/ 0 w 4746812"/>
              <a:gd name="connsiteY19" fmla="*/ 3418728 h 3418728"/>
              <a:gd name="connsiteX20" fmla="*/ 0 w 4746812"/>
              <a:gd name="connsiteY20" fmla="*/ 2803357 h 3418728"/>
              <a:gd name="connsiteX21" fmla="*/ 0 w 4746812"/>
              <a:gd name="connsiteY21" fmla="*/ 2119611 h 3418728"/>
              <a:gd name="connsiteX22" fmla="*/ 0 w 4746812"/>
              <a:gd name="connsiteY22" fmla="*/ 1401678 h 3418728"/>
              <a:gd name="connsiteX23" fmla="*/ 0 w 4746812"/>
              <a:gd name="connsiteY23" fmla="*/ 786307 h 3418728"/>
              <a:gd name="connsiteX24" fmla="*/ 0 w 4746812"/>
              <a:gd name="connsiteY24" fmla="*/ 0 h 34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46812" h="3418728" fill="none" extrusionOk="0">
                <a:moveTo>
                  <a:pt x="0" y="0"/>
                </a:moveTo>
                <a:cubicBezTo>
                  <a:pt x="180600" y="-15875"/>
                  <a:pt x="418822" y="12252"/>
                  <a:pt x="583180" y="0"/>
                </a:cubicBezTo>
                <a:cubicBezTo>
                  <a:pt x="747538" y="-12252"/>
                  <a:pt x="1006399" y="-7390"/>
                  <a:pt x="1261296" y="0"/>
                </a:cubicBezTo>
                <a:cubicBezTo>
                  <a:pt x="1516193" y="7390"/>
                  <a:pt x="1699000" y="-27461"/>
                  <a:pt x="2034348" y="0"/>
                </a:cubicBezTo>
                <a:cubicBezTo>
                  <a:pt x="2369696" y="27461"/>
                  <a:pt x="2612716" y="-35276"/>
                  <a:pt x="2807400" y="0"/>
                </a:cubicBezTo>
                <a:cubicBezTo>
                  <a:pt x="3002084" y="35276"/>
                  <a:pt x="3197835" y="21128"/>
                  <a:pt x="3438048" y="0"/>
                </a:cubicBezTo>
                <a:cubicBezTo>
                  <a:pt x="3678261" y="-21128"/>
                  <a:pt x="3862162" y="-1143"/>
                  <a:pt x="4068696" y="0"/>
                </a:cubicBezTo>
                <a:cubicBezTo>
                  <a:pt x="4275230" y="1143"/>
                  <a:pt x="4577738" y="3915"/>
                  <a:pt x="4746812" y="0"/>
                </a:cubicBezTo>
                <a:cubicBezTo>
                  <a:pt x="4764290" y="136178"/>
                  <a:pt x="4766654" y="386588"/>
                  <a:pt x="4746812" y="615371"/>
                </a:cubicBezTo>
                <a:cubicBezTo>
                  <a:pt x="4726970" y="844154"/>
                  <a:pt x="4769280" y="1101589"/>
                  <a:pt x="4746812" y="1333304"/>
                </a:cubicBezTo>
                <a:cubicBezTo>
                  <a:pt x="4724344" y="1565019"/>
                  <a:pt x="4749869" y="1720440"/>
                  <a:pt x="4746812" y="1982862"/>
                </a:cubicBezTo>
                <a:cubicBezTo>
                  <a:pt x="4743755" y="2245284"/>
                  <a:pt x="4723181" y="2458478"/>
                  <a:pt x="4746812" y="2666608"/>
                </a:cubicBezTo>
                <a:cubicBezTo>
                  <a:pt x="4770443" y="2874738"/>
                  <a:pt x="4710702" y="3047614"/>
                  <a:pt x="4746812" y="3418728"/>
                </a:cubicBezTo>
                <a:cubicBezTo>
                  <a:pt x="4636498" y="3401047"/>
                  <a:pt x="4419419" y="3431839"/>
                  <a:pt x="4211100" y="3418728"/>
                </a:cubicBezTo>
                <a:cubicBezTo>
                  <a:pt x="4002781" y="3405617"/>
                  <a:pt x="3895387" y="3430796"/>
                  <a:pt x="3580452" y="3418728"/>
                </a:cubicBezTo>
                <a:cubicBezTo>
                  <a:pt x="3265517" y="3406660"/>
                  <a:pt x="3201078" y="3409742"/>
                  <a:pt x="2949805" y="3418728"/>
                </a:cubicBezTo>
                <a:cubicBezTo>
                  <a:pt x="2698532" y="3427714"/>
                  <a:pt x="2587650" y="3433286"/>
                  <a:pt x="2319157" y="3418728"/>
                </a:cubicBezTo>
                <a:cubicBezTo>
                  <a:pt x="2050664" y="3404170"/>
                  <a:pt x="1739816" y="3412089"/>
                  <a:pt x="1546104" y="3418728"/>
                </a:cubicBezTo>
                <a:cubicBezTo>
                  <a:pt x="1352392" y="3425367"/>
                  <a:pt x="1084193" y="3434127"/>
                  <a:pt x="867988" y="3418728"/>
                </a:cubicBezTo>
                <a:cubicBezTo>
                  <a:pt x="651783" y="3403329"/>
                  <a:pt x="329154" y="3451795"/>
                  <a:pt x="0" y="3418728"/>
                </a:cubicBezTo>
                <a:cubicBezTo>
                  <a:pt x="11107" y="3262912"/>
                  <a:pt x="1552" y="3045021"/>
                  <a:pt x="0" y="2803357"/>
                </a:cubicBezTo>
                <a:cubicBezTo>
                  <a:pt x="-1552" y="2561693"/>
                  <a:pt x="5391" y="2340907"/>
                  <a:pt x="0" y="2119611"/>
                </a:cubicBezTo>
                <a:cubicBezTo>
                  <a:pt x="-5391" y="1898315"/>
                  <a:pt x="15030" y="1626365"/>
                  <a:pt x="0" y="1401678"/>
                </a:cubicBezTo>
                <a:cubicBezTo>
                  <a:pt x="-15030" y="1176991"/>
                  <a:pt x="-1874" y="924614"/>
                  <a:pt x="0" y="786307"/>
                </a:cubicBezTo>
                <a:cubicBezTo>
                  <a:pt x="1874" y="648000"/>
                  <a:pt x="10899" y="366071"/>
                  <a:pt x="0" y="0"/>
                </a:cubicBezTo>
                <a:close/>
              </a:path>
              <a:path w="4746812" h="3418728" stroke="0" extrusionOk="0">
                <a:moveTo>
                  <a:pt x="0" y="0"/>
                </a:moveTo>
                <a:cubicBezTo>
                  <a:pt x="262283" y="22918"/>
                  <a:pt x="487929" y="25306"/>
                  <a:pt x="678116" y="0"/>
                </a:cubicBezTo>
                <a:cubicBezTo>
                  <a:pt x="868303" y="-25306"/>
                  <a:pt x="1041802" y="-28767"/>
                  <a:pt x="1308764" y="0"/>
                </a:cubicBezTo>
                <a:cubicBezTo>
                  <a:pt x="1575726" y="28767"/>
                  <a:pt x="1755256" y="-22532"/>
                  <a:pt x="1891944" y="0"/>
                </a:cubicBezTo>
                <a:cubicBezTo>
                  <a:pt x="2028632" y="22532"/>
                  <a:pt x="2234744" y="30690"/>
                  <a:pt x="2570060" y="0"/>
                </a:cubicBezTo>
                <a:cubicBezTo>
                  <a:pt x="2905376" y="-30690"/>
                  <a:pt x="2948348" y="-6979"/>
                  <a:pt x="3200708" y="0"/>
                </a:cubicBezTo>
                <a:cubicBezTo>
                  <a:pt x="3453068" y="6979"/>
                  <a:pt x="3655515" y="4399"/>
                  <a:pt x="3878824" y="0"/>
                </a:cubicBezTo>
                <a:cubicBezTo>
                  <a:pt x="4102133" y="-4399"/>
                  <a:pt x="4319524" y="-33019"/>
                  <a:pt x="4746812" y="0"/>
                </a:cubicBezTo>
                <a:cubicBezTo>
                  <a:pt x="4783998" y="200827"/>
                  <a:pt x="4729825" y="575905"/>
                  <a:pt x="4746812" y="752120"/>
                </a:cubicBezTo>
                <a:cubicBezTo>
                  <a:pt x="4763799" y="928335"/>
                  <a:pt x="4738647" y="1063975"/>
                  <a:pt x="4746812" y="1333304"/>
                </a:cubicBezTo>
                <a:cubicBezTo>
                  <a:pt x="4754977" y="1602633"/>
                  <a:pt x="4731406" y="1736292"/>
                  <a:pt x="4746812" y="1982862"/>
                </a:cubicBezTo>
                <a:cubicBezTo>
                  <a:pt x="4762218" y="2229432"/>
                  <a:pt x="4717719" y="2485100"/>
                  <a:pt x="4746812" y="2666608"/>
                </a:cubicBezTo>
                <a:cubicBezTo>
                  <a:pt x="4775905" y="2848116"/>
                  <a:pt x="4715437" y="3212940"/>
                  <a:pt x="4746812" y="3418728"/>
                </a:cubicBezTo>
                <a:cubicBezTo>
                  <a:pt x="4629668" y="3419233"/>
                  <a:pt x="4398266" y="3419255"/>
                  <a:pt x="4211100" y="3418728"/>
                </a:cubicBezTo>
                <a:cubicBezTo>
                  <a:pt x="4023934" y="3418201"/>
                  <a:pt x="3740963" y="3399293"/>
                  <a:pt x="3438048" y="3418728"/>
                </a:cubicBezTo>
                <a:cubicBezTo>
                  <a:pt x="3135133" y="3438163"/>
                  <a:pt x="3075250" y="3414955"/>
                  <a:pt x="2854868" y="3418728"/>
                </a:cubicBezTo>
                <a:cubicBezTo>
                  <a:pt x="2634486" y="3422501"/>
                  <a:pt x="2503053" y="3393905"/>
                  <a:pt x="2176752" y="3418728"/>
                </a:cubicBezTo>
                <a:cubicBezTo>
                  <a:pt x="1850451" y="3443551"/>
                  <a:pt x="1770658" y="3449240"/>
                  <a:pt x="1451168" y="3418728"/>
                </a:cubicBezTo>
                <a:cubicBezTo>
                  <a:pt x="1131678" y="3388216"/>
                  <a:pt x="1028251" y="3398724"/>
                  <a:pt x="915457" y="3418728"/>
                </a:cubicBezTo>
                <a:cubicBezTo>
                  <a:pt x="802663" y="3438732"/>
                  <a:pt x="184199" y="3404741"/>
                  <a:pt x="0" y="3418728"/>
                </a:cubicBezTo>
                <a:cubicBezTo>
                  <a:pt x="-13331" y="3205845"/>
                  <a:pt x="21478" y="2853782"/>
                  <a:pt x="0" y="2700795"/>
                </a:cubicBezTo>
                <a:cubicBezTo>
                  <a:pt x="-21478" y="2547808"/>
                  <a:pt x="28343" y="2309977"/>
                  <a:pt x="0" y="2119611"/>
                </a:cubicBezTo>
                <a:cubicBezTo>
                  <a:pt x="-28343" y="1929245"/>
                  <a:pt x="-19496" y="1680335"/>
                  <a:pt x="0" y="1538428"/>
                </a:cubicBezTo>
                <a:cubicBezTo>
                  <a:pt x="19496" y="1396521"/>
                  <a:pt x="-24116" y="1032936"/>
                  <a:pt x="0" y="888869"/>
                </a:cubicBezTo>
                <a:cubicBezTo>
                  <a:pt x="24116" y="744802"/>
                  <a:pt x="25803" y="351777"/>
                  <a:pt x="0" y="0"/>
                </a:cubicBezTo>
                <a:close/>
              </a:path>
            </a:pathLst>
          </a:custGeom>
          <a:ln>
            <a:solidFill>
              <a:srgbClr val="00B0F0"/>
            </a:solidFill>
            <a:extLst>
              <a:ext uri="{C807C97D-BFC1-408E-A445-0C87EB9F89A2}">
                <ask:lineSketchStyleProps xmlns:ask="http://schemas.microsoft.com/office/drawing/2018/sketchyshapes" sd="601697651">
                  <a:prstGeom prst="rect">
                    <a:avLst/>
                  </a:prstGeom>
                  <ask:type>
                    <ask:lineSketchFreehand/>
                  </ask:type>
                </ask:lineSketchStyleProps>
              </a:ext>
            </a:extLst>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latin typeface="Advent Pro" panose="02000506040000020004" pitchFamily="2" charset="0"/>
            </a:endParaRPr>
          </a:p>
          <a:p>
            <a:pPr marL="0" indent="0">
              <a:buFont typeface="Arial" panose="020B0604020202020204" pitchFamily="34" charset="0"/>
              <a:buNone/>
            </a:pPr>
            <a:r>
              <a:rPr lang="nl-NL" dirty="0">
                <a:latin typeface="Advent Pro" panose="02000506040000020004" pitchFamily="2" charset="0"/>
              </a:rPr>
              <a:t>Namelijk dat u heden geboren is </a:t>
            </a:r>
          </a:p>
          <a:p>
            <a:pPr marL="0" indent="0">
              <a:buFont typeface="Arial" panose="020B0604020202020204" pitchFamily="34" charset="0"/>
              <a:buNone/>
            </a:pPr>
            <a:r>
              <a:rPr lang="nl-NL" dirty="0">
                <a:latin typeface="Advent Pro" panose="02000506040000020004" pitchFamily="2" charset="0"/>
              </a:rPr>
              <a:t>de Zaligmaker, </a:t>
            </a:r>
          </a:p>
          <a:p>
            <a:pPr marL="0" indent="0">
              <a:buFont typeface="Arial" panose="020B0604020202020204" pitchFamily="34" charset="0"/>
              <a:buNone/>
            </a:pPr>
            <a:r>
              <a:rPr lang="nl-NL" dirty="0">
                <a:latin typeface="Advent Pro" panose="02000506040000020004" pitchFamily="2" charset="0"/>
              </a:rPr>
              <a:t>welke is Christus, de Heere, </a:t>
            </a:r>
          </a:p>
          <a:p>
            <a:pPr marL="0" indent="0">
              <a:buFont typeface="Arial" panose="020B0604020202020204" pitchFamily="34" charset="0"/>
              <a:buNone/>
            </a:pPr>
            <a:r>
              <a:rPr lang="nl-NL" dirty="0">
                <a:latin typeface="Advent Pro" panose="02000506040000020004" pitchFamily="2" charset="0"/>
              </a:rPr>
              <a:t>in de stad Davids.</a:t>
            </a:r>
          </a:p>
          <a:p>
            <a:pPr marL="0" indent="0">
              <a:buFont typeface="Arial" panose="020B0604020202020204" pitchFamily="34" charset="0"/>
              <a:buNone/>
            </a:pPr>
            <a:endParaRPr lang="nl-NL" dirty="0">
              <a:latin typeface="Advent Pro" panose="02000506040000020004" pitchFamily="2" charset="0"/>
            </a:endParaRPr>
          </a:p>
          <a:p>
            <a:pPr marL="0" indent="0">
              <a:buFont typeface="Arial" panose="020B0604020202020204" pitchFamily="34" charset="0"/>
              <a:buNone/>
            </a:pPr>
            <a:r>
              <a:rPr lang="nl-NL" i="1" dirty="0">
                <a:latin typeface="Advent Pro" panose="02000506040000020004" pitchFamily="2" charset="0"/>
              </a:rPr>
              <a:t>Lukas 2:11</a:t>
            </a:r>
          </a:p>
        </p:txBody>
      </p:sp>
      <p:cxnSp>
        <p:nvCxnSpPr>
          <p:cNvPr id="6" name="Rechte verbindingslijn 5">
            <a:extLst>
              <a:ext uri="{FF2B5EF4-FFF2-40B4-BE49-F238E27FC236}">
                <a16:creationId xmlns:a16="http://schemas.microsoft.com/office/drawing/2014/main" id="{FB870CA9-7D7C-7741-D4AA-7EB9F53C2B0F}"/>
              </a:ext>
            </a:extLst>
          </p:cNvPr>
          <p:cNvCxnSpPr/>
          <p:nvPr/>
        </p:nvCxnSpPr>
        <p:spPr>
          <a:xfrm>
            <a:off x="950259" y="1389529"/>
            <a:ext cx="436581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79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descr="Afbeelding met vloer, persoon, binnen, groep&#10;&#10;Automatisch gegenereerde beschrijving">
            <a:extLst>
              <a:ext uri="{FF2B5EF4-FFF2-40B4-BE49-F238E27FC236}">
                <a16:creationId xmlns:a16="http://schemas.microsoft.com/office/drawing/2014/main" id="{2B947F8A-972B-FC31-27BD-99282DDCA8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592" b="17422"/>
          <a:stretch/>
        </p:blipFill>
        <p:spPr bwMode="auto">
          <a:xfrm>
            <a:off x="20" y="1282"/>
            <a:ext cx="12191980" cy="6856718"/>
          </a:xfrm>
          <a:prstGeom prst="rect">
            <a:avLst/>
          </a:prstGeom>
          <a:noFill/>
        </p:spPr>
      </p:pic>
    </p:spTree>
    <p:extLst>
      <p:ext uri="{BB962C8B-B14F-4D97-AF65-F5344CB8AC3E}">
        <p14:creationId xmlns:p14="http://schemas.microsoft.com/office/powerpoint/2010/main" val="335840391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A6A5B2C261BD46AAFF8F7865051457" ma:contentTypeVersion="" ma:contentTypeDescription="Een nieuw document maken." ma:contentTypeScope="" ma:versionID="3e41f6baa7d764ec8bd3e737d1996a81">
  <xsd:schema xmlns:xsd="http://www.w3.org/2001/XMLSchema" xmlns:xs="http://www.w3.org/2001/XMLSchema" xmlns:p="http://schemas.microsoft.com/office/2006/metadata/properties" xmlns:ns2="5e2d06a2-e894-4fc0-9219-8ef4d89372f1" xmlns:ns3="ce81231d-30b6-4890-9fe3-883784c0d58d" targetNamespace="http://schemas.microsoft.com/office/2006/metadata/properties" ma:root="true" ma:fieldsID="328190d5ca1a0102fd3b41b33b9dbaf7" ns2:_="" ns3:_="">
    <xsd:import namespace="5e2d06a2-e894-4fc0-9219-8ef4d89372f1"/>
    <xsd:import namespace="ce81231d-30b6-4890-9fe3-883784c0d58d"/>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8" nillable="true" ma:displayName="Hoofdonderwerp" ma:format="Dropdown" ma:internalName="Hoofdonderwerp">
      <xsd:simpleType>
        <xsd:restriction base="dms:Choice">
          <xsd:enumeration value="Aanvragen"/>
          <xsd:enumeration value="Algemeen"/>
          <xsd:enumeration value="Taakomschrijving"/>
          <xsd:enumeration value="2014-2015 SDOK"/>
          <xsd:enumeration value="2016-2017 Gevangenzorg"/>
          <xsd:enumeration value="2018-2019 Diaconaat"/>
          <xsd:enumeration value="2020-2021 Wycliffe"/>
          <xsd:enumeration value="2022-2023 Israël"/>
        </xsd:restriction>
      </xsd:simpleType>
    </xsd:element>
    <xsd:element name="Tweede_x0020_onderwerp" ma:index="9" nillable="true" ma:displayName="Tweede onderwerp" ma:format="Dropdown" ma:internalName="Tweede_x0020_onderwerp">
      <xsd:simpleType>
        <xsd:restriction base="dms:Choice">
          <xsd:enumeration value="Actiedag"/>
          <xsd:enumeration value="Actieproducten"/>
          <xsd:enumeration value="Planning"/>
          <xsd:enumeration value="PR"/>
          <xsd:enumeration value="Voorbereiding"/>
          <xsd:enumeration value="Algemeen"/>
          <xsd:enumeration value="Sprekersaanvragen"/>
          <xsd:enumeration value="Actielijst"/>
          <xsd:enumeration value="Financiën"/>
          <xsd:enumeration value="Bijbelstudiemateriaal"/>
        </xsd:restriction>
      </xsd:simpleType>
    </xsd:element>
    <xsd:element name="Derde_x0020_onderwerp" ma:index="10" nillable="true" ma:displayName="Derde onderwerp" ma:format="Dropdown" ma:internalName="Derde_x0020_onderwerp">
      <xsd:simpleType>
        <xsd:restriction base="dms:Choice">
          <xsd:enumeration value="Documenten"/>
          <xsd:enumeration value="Foto"/>
          <xsd:enumeration value="Presentatie"/>
          <xsd:enumeration value="Overeenkomst"/>
          <xsd:enumeration value="Bedrijfssponsoring"/>
          <xsd:enumeration value="Nieuwsbrief"/>
          <xsd:enumeration value="Logo"/>
          <xsd:enumeration value="Beeldmateriaal"/>
          <xsd:enumeration value="Poster"/>
          <xsd:enumeration value="Belronde"/>
        </xsd:restriction>
      </xsd:simpleType>
    </xsd:element>
    <xsd:element name="Jaar" ma:index="11" nillable="true" ma:displayName="Jaar" ma:format="Dropdown" ma:internalName="Jaar">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restriction>
      </xsd:simpleType>
    </xsd:element>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f133fe6c-1d54-4545-8ddc-cd2a785ad1a5}" ma:internalName="TaxCatchAll" ma:showField="CatchAllData" ma:web="5e2d06a2-e894-4fc0-9219-8ef4d89372f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81231d-30b6-4890-9fe3-883784c0d58d"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2e727da4-5433-4256-8f4f-d336b50a49d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 xsi:nil="true"/>
    <TaxCatchAll xmlns="5e2d06a2-e894-4fc0-9219-8ef4d89372f1" xsi:nil="true"/>
    <Hoofdonderwerp xmlns="5e2d06a2-e894-4fc0-9219-8ef4d89372f1">2022-2023 Israël</Hoofdonderwerp>
    <Tweede_x0020_onderwerp xmlns="5e2d06a2-e894-4fc0-9219-8ef4d89372f1">Bijbelstudiemateriaal</Tweede_x0020_onderwerp>
    <Jaar xmlns="5e2d06a2-e894-4fc0-9219-8ef4d89372f1">2022</Jaar>
    <lcf76f155ced4ddcb4097134ff3c332f xmlns="ce81231d-30b6-4890-9fe3-883784c0d5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BF307C-FC45-4C4E-B0DD-7ED85520E8D3}">
  <ds:schemaRefs>
    <ds:schemaRef ds:uri="http://schemas.microsoft.com/sharepoint/v3/contenttype/forms"/>
  </ds:schemaRefs>
</ds:datastoreItem>
</file>

<file path=customXml/itemProps2.xml><?xml version="1.0" encoding="utf-8"?>
<ds:datastoreItem xmlns:ds="http://schemas.openxmlformats.org/officeDocument/2006/customXml" ds:itemID="{7E566676-1E64-474F-966E-1087719C1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2d06a2-e894-4fc0-9219-8ef4d89372f1"/>
    <ds:schemaRef ds:uri="ce81231d-30b6-4890-9fe3-883784c0d5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77D014-F570-4CEB-A62F-E852C1C775B0}">
  <ds:schemaRefs>
    <ds:schemaRef ds:uri="http://schemas.microsoft.com/office/2006/metadata/properties"/>
    <ds:schemaRef ds:uri="http://schemas.microsoft.com/office/infopath/2007/PartnerControls"/>
    <ds:schemaRef ds:uri="5e2d06a2-e894-4fc0-9219-8ef4d89372f1"/>
    <ds:schemaRef ds:uri="ce81231d-30b6-4890-9fe3-883784c0d58d"/>
  </ds:schemaRefs>
</ds:datastoreItem>
</file>

<file path=docProps/app.xml><?xml version="1.0" encoding="utf-8"?>
<Properties xmlns="http://schemas.openxmlformats.org/officeDocument/2006/extended-properties" xmlns:vt="http://schemas.openxmlformats.org/officeDocument/2006/docPropsVTypes">
  <Template/>
  <TotalTime>0</TotalTime>
  <Words>2849</Words>
  <Application>Microsoft Office PowerPoint</Application>
  <PresentationFormat>Breedbeeld</PresentationFormat>
  <Paragraphs>196</Paragraphs>
  <Slides>18</Slides>
  <Notes>17</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18</vt:i4>
      </vt:variant>
    </vt:vector>
  </HeadingPairs>
  <TitlesOfParts>
    <vt:vector size="28" baseType="lpstr">
      <vt:lpstr>Advent Pro</vt:lpstr>
      <vt:lpstr>Advent Pro Light</vt:lpstr>
      <vt:lpstr>Arial</vt:lpstr>
      <vt:lpstr>Berlin Sans FB</vt:lpstr>
      <vt:lpstr>Bradley Hand ITC</vt:lpstr>
      <vt:lpstr>Calibri</vt:lpstr>
      <vt:lpstr>Calibri Light</vt:lpstr>
      <vt:lpstr>degular</vt:lpstr>
      <vt:lpstr>Lucida Handwriting</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Samen Bijbellezen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Wie zeg jij dat Ik ben? God kennen geeft hoop!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Marleen Vos- van Aalst</dc:creator>
  <cp:lastModifiedBy>Henco van Ee</cp:lastModifiedBy>
  <cp:revision>2</cp:revision>
  <dcterms:created xsi:type="dcterms:W3CDTF">2022-07-28T06:40:10Z</dcterms:created>
  <dcterms:modified xsi:type="dcterms:W3CDTF">2022-09-13T07:28:51Z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0x01010040A6A5B2C261BD46AAFF8F7865051457</vt:lpwstr>
  </property>
  <property fmtid="{D5CDD505-2E9C-101B-9397-08002B2CF9AE}" pid="3" name="MediaServiceImageTags">
    <vt:lpwstr/>
  </property>
</Properties>
</file>