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4"/>
  </p:notesMasterIdLst>
  <p:sldIdLst>
    <p:sldId id="289" r:id="rId5"/>
    <p:sldId id="288" r:id="rId6"/>
    <p:sldId id="283" r:id="rId7"/>
    <p:sldId id="284" r:id="rId8"/>
    <p:sldId id="285" r:id="rId9"/>
    <p:sldId id="287" r:id="rId10"/>
    <p:sldId id="290" r:id="rId11"/>
    <p:sldId id="286" r:id="rId12"/>
    <p:sldId id="291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A8BF6E-9FD1-4077-886F-77BD7BDC3C56}" v="2" dt="2022-08-25T07:55:43.6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10" autoAdjust="0"/>
    <p:restoredTop sz="82595" autoAdjust="0"/>
  </p:normalViewPr>
  <p:slideViewPr>
    <p:cSldViewPr snapToGrid="0">
      <p:cViewPr varScale="1">
        <p:scale>
          <a:sx n="88" d="100"/>
          <a:sy n="88" d="100"/>
        </p:scale>
        <p:origin x="12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EEDA8-308B-4BFE-A1FE-6681E1722E44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F8158-67C7-4098-B1A1-44DF7563F2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120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1C2F5C-3877-41CF-9C8A-7241357D20E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38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F8158-67C7-4098-B1A1-44DF7563F287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353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F8158-67C7-4098-B1A1-44DF7563F287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6348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F8158-67C7-4098-B1A1-44DF7563F28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235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F8158-67C7-4098-B1A1-44DF7563F28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859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F8158-67C7-4098-B1A1-44DF7563F287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5488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F8158-67C7-4098-B1A1-44DF7563F287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581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F8158-67C7-4098-B1A1-44DF7563F287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6949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Deze versie heeft een iets aangepaste tekst bij het refrein.</a:t>
            </a:r>
          </a:p>
          <a:p>
            <a:endParaRPr lang="nl-NL" dirty="0"/>
          </a:p>
          <a:p>
            <a:r>
              <a:rPr lang="nl-NL" dirty="0"/>
              <a:t>https://www.youtube.com/watch?v=B7xDJNczJP0</a:t>
            </a:r>
          </a:p>
          <a:p>
            <a:endParaRPr lang="nl-NL" dirty="0"/>
          </a:p>
          <a:p>
            <a:r>
              <a:rPr lang="nl-NL" dirty="0"/>
              <a:t>https://www.youtube.com/watch?v=8w6NcPmhVFY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FF8158-67C7-4098-B1A1-44DF7563F287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360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0A15B4-D645-1651-BDA2-E4C80E766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D7C152-6DA9-5ED5-5702-6DD3510E3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D4D5D0-A806-5E52-5168-FBC529D2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A44D7DC-5662-B94D-F218-E3FD550E0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835209-173B-0ECE-0B55-E5697B92E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317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B9C1DD-72E5-7EB0-E717-0DE0E7F23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A074874-AFE7-DF82-120A-CB2BBA5C8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03A258-C88C-E0C9-2407-F132BE13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DEEBB7-DC2F-4A5B-ADA9-6D039690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AC43AB-F1AA-58FE-A939-90B981AE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61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BB723B4-7539-729A-ABA3-6C70310A1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D7408E-EB9F-C5DD-1FB9-3B19376FD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1FC7EF-37E5-60AF-88B0-05C0CADF4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23463F-833F-C1EA-31CE-05446BA09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794C76-2E83-C166-EDF8-D9ABE0F87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87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C58D2B-1B4F-4C84-7FFF-14BEE0134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04B75A-62B5-4074-4A14-4A4EEC392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22A123-D86F-CCCD-17C7-9A7C54ED7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F88482-85E8-FA10-806E-71434E3DB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5F5BD7-16DE-6BD9-2366-BB5888B78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13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B792D-E889-B5E4-F312-DDF05D840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B681F4-345A-D726-C996-07FBE98AC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720164E-A2E9-7F6D-25BC-9FF860EB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58F10B-B94E-DB5A-3F13-BBE025F8B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B29864-CD2D-F7D1-6243-016C60F7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400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D63242-755D-48C2-85D0-0256E78EC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C5FCF7-30A9-BA20-4847-27CBA84D8C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F95D200-CE01-C547-5E99-E780F4A39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A4DBD32-9064-4102-A7BB-A517C842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673855-72A4-DE5E-D358-299C00B6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4CA225-0AC7-DF83-00C0-F28BF0BB0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03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69DD05-F63E-4A04-41D2-BF6023DB1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12CFB49-81ED-DD94-92BE-948342476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284227-9BB7-9471-B75C-CBA4C3E32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55172FD-3331-B451-9C73-B6819B683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684A9C3-5E58-6FA8-5687-F2AE7ADBA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56DDA7C-75AC-135B-5C70-4B0F8184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693CF65-C11E-BE4E-6DC9-CE10A1377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1A204E3-7EE0-5E28-162A-5B55103C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154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B4E433-6C77-A390-FED2-7A43D065F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D5F0A6F-1A77-2E63-C731-BDAC942E1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6A47617-818D-0A7C-CB45-F3B51089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50BEE55-8C70-89DC-4FD0-3F7A8B89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513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3372747-9298-8608-2EE7-C97F038BA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B0DDE51-27D9-99F9-D163-F0C3B9C7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90D803F-8165-5310-375F-2B2DC186E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503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2F5AB-970F-3EDA-4C9F-82D281C19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755CCE-5789-7DB0-22F9-55AEBD528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3169C9B-6316-D846-C186-21A7E19AB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2904DA8-C8E8-8AFD-8307-78C73DE95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06859D-A746-1B23-6AE7-5ABAA521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D4BFCFF-4F9E-C7E7-7986-2EA26DE0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97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ECBE9-6344-B30C-84D6-4F5DC9627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B0F3BCC-7448-00E3-D60B-ED93518F3D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3CEEAE-D161-77B2-4643-13AE2A360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FAF172-E829-D207-285C-EC0F5A2EF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83FE27-E44F-0073-409C-EDA1A3AC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774028-FFC8-9498-0A5C-AE2D9A4B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91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55EF035-1F00-D097-F4BF-9EE4683DD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CABC881-A7FC-8BF6-27DC-E376724CA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51CEA3-96A1-1743-B247-9DC02D68E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90EF4-2AE2-49CA-82DD-C12A155122B9}" type="datetimeFigureOut">
              <a:rPr lang="nl-NL" smtClean="0"/>
              <a:t>13-9-2022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8D3756-0CB0-2AB9-A308-5194A790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3E3509-EE09-81A0-154B-0ED7D8D45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52B29-C936-4229-A1E4-0F49D05CF7E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93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F0F9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Afbeelding met teken&#10;&#10;Automatisch gegenereerde beschrijving">
            <a:extLst>
              <a:ext uri="{FF2B5EF4-FFF2-40B4-BE49-F238E27FC236}">
                <a16:creationId xmlns:a16="http://schemas.microsoft.com/office/drawing/2014/main" id="{A5769210-2E13-4D61-87CB-91173E617C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3296" y="5377341"/>
            <a:ext cx="1516380" cy="142539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899DBF4-1BFD-7CC3-FD1D-D97F0721C37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49"/>
          <a:stretch/>
        </p:blipFill>
        <p:spPr>
          <a:xfrm>
            <a:off x="0" y="4799994"/>
            <a:ext cx="12192000" cy="2058006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DC4D2FD6-B2CF-4394-ADFD-4B6416FCB660}"/>
              </a:ext>
            </a:extLst>
          </p:cNvPr>
          <p:cNvSpPr txBox="1"/>
          <p:nvPr/>
        </p:nvSpPr>
        <p:spPr>
          <a:xfrm>
            <a:off x="853175" y="5685282"/>
            <a:ext cx="93211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Zingen met en over Israël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1D0FF49-D55C-4F4C-BFAF-4596041AC3FA}"/>
              </a:ext>
            </a:extLst>
          </p:cNvPr>
          <p:cNvSpPr txBox="1"/>
          <p:nvPr/>
        </p:nvSpPr>
        <p:spPr>
          <a:xfrm>
            <a:off x="872139" y="5323618"/>
            <a:ext cx="6377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  <a:latin typeface="Advent Pro Light" panose="02000506040000020004" pitchFamily="2" charset="0"/>
              </a:rPr>
              <a:t>Landelijke Actie 2022-2023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FDCC14EC-0A4A-733D-96B4-A242F3D037C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537" y="765278"/>
            <a:ext cx="3955217" cy="3272943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282250DD-314D-E23E-0167-840EC3A2C2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129" y="2101137"/>
            <a:ext cx="3614984" cy="3614984"/>
          </a:xfrm>
          <a:prstGeom prst="rect">
            <a:avLst/>
          </a:prstGeom>
          <a:noFill/>
        </p:spPr>
      </p:pic>
      <p:pic>
        <p:nvPicPr>
          <p:cNvPr id="8194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3B6C95D6-D3FD-9070-2533-F3CD3E4A3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7844521" y="73027"/>
            <a:ext cx="3738181" cy="272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Afbeelding 8" descr="Afbeelding met teken&#10;&#10;Automatisch gegenereerde beschrijving">
            <a:extLst>
              <a:ext uri="{FF2B5EF4-FFF2-40B4-BE49-F238E27FC236}">
                <a16:creationId xmlns:a16="http://schemas.microsoft.com/office/drawing/2014/main" id="{F58CA8AC-A2B8-45E3-C6C0-5BEDE1C018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671" y="5361073"/>
            <a:ext cx="1516380" cy="1425397"/>
          </a:xfrm>
          <a:prstGeom prst="rect">
            <a:avLst/>
          </a:prstGeom>
        </p:spPr>
      </p:pic>
      <p:cxnSp>
        <p:nvCxnSpPr>
          <p:cNvPr id="4" name="Verbindingslijn: gekromd 3">
            <a:extLst>
              <a:ext uri="{FF2B5EF4-FFF2-40B4-BE49-F238E27FC236}">
                <a16:creationId xmlns:a16="http://schemas.microsoft.com/office/drawing/2014/main" id="{755F3830-21D5-8817-7A4F-D6FD9BB16ADB}"/>
              </a:ext>
            </a:extLst>
          </p:cNvPr>
          <p:cNvCxnSpPr>
            <a:cxnSpLocks/>
          </p:cNvCxnSpPr>
          <p:nvPr/>
        </p:nvCxnSpPr>
        <p:spPr>
          <a:xfrm rot="10800000" flipV="1">
            <a:off x="7548285" y="2718500"/>
            <a:ext cx="2545975" cy="1898323"/>
          </a:xfrm>
          <a:prstGeom prst="curvedConnector3">
            <a:avLst>
              <a:gd name="adj1" fmla="val 4225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86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6B14B-E0C0-0F9F-6644-C4497952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Hava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nagila</a:t>
            </a:r>
            <a:endParaRPr lang="nl-NL" dirty="0">
              <a:solidFill>
                <a:schemeClr val="accent1">
                  <a:lumMod val="75000"/>
                </a:schemeClr>
              </a:solidFill>
              <a:latin typeface="Advent Pro" panose="02000506040000020004" pitchFamily="2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3B3E0-8902-77B3-1148-E1E35136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538" y="1888687"/>
            <a:ext cx="3502572" cy="4351338"/>
          </a:xfrm>
        </p:spPr>
        <p:txBody>
          <a:bodyPr>
            <a:normAutofit fontScale="55000" lnSpcReduction="20000"/>
          </a:bodyPr>
          <a:lstStyle/>
          <a:p>
            <a:pPr marL="0" indent="0" fontAlgn="base">
              <a:lnSpc>
                <a:spcPct val="107000"/>
              </a:lnSpc>
              <a:spcAft>
                <a:spcPts val="1800"/>
              </a:spcAft>
              <a:buNone/>
            </a:pP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nagila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nagila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nagila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venis’mecha</a:t>
            </a:r>
            <a:endParaRPr lang="nl-NL" sz="3600" dirty="0">
              <a:effectLst/>
              <a:latin typeface="Advent Pro" panose="02000506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Aft>
                <a:spcPts val="1800"/>
              </a:spcAft>
              <a:buNone/>
            </a:pP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neranana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neranana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neranana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venis’mecha</a:t>
            </a:r>
            <a:endParaRPr lang="nl-NL" sz="3600" dirty="0">
              <a:effectLst/>
              <a:latin typeface="Advent Pro" panose="02000506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Aft>
                <a:spcPts val="1800"/>
              </a:spcAft>
              <a:buNone/>
            </a:pP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achim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achim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b’lev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sameach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achim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b’lev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sameach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achim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b’lev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sameach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achim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b’lev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sameach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achim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achim</a:t>
            </a:r>
            <a:b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B’lev</a:t>
            </a:r>
            <a:r>
              <a:rPr lang="nl-NL" sz="3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sameach</a:t>
            </a:r>
            <a:endParaRPr lang="nl-NL" sz="3600" dirty="0">
              <a:effectLst/>
              <a:latin typeface="Advent Pro" panose="02000506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EBC7D2A2-3B86-1F49-03D7-D4C9635D5340}"/>
              </a:ext>
            </a:extLst>
          </p:cNvPr>
          <p:cNvSpPr txBox="1">
            <a:spLocks/>
          </p:cNvSpPr>
          <p:nvPr/>
        </p:nvSpPr>
        <p:spPr>
          <a:xfrm>
            <a:off x="5424831" y="5188770"/>
            <a:ext cx="3951890" cy="1669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7000"/>
              </a:lnSpc>
              <a:spcAft>
                <a:spcPts val="1800"/>
              </a:spcAft>
              <a:buNone/>
            </a:pP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nagila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Laat ons gelukkig zijn</a:t>
            </a:r>
            <a:b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venis’mecha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Laat ons vrolijk zijn</a:t>
            </a:r>
            <a:b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Hava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neranana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Laat ons zingen</a:t>
            </a:r>
            <a:b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achim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Word wakker broeders</a:t>
            </a:r>
            <a:b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B’lev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16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sameach</a:t>
            </a:r>
            <a:r>
              <a:rPr lang="nl-NL" sz="16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met een gelukkig hart</a:t>
            </a:r>
            <a:endParaRPr lang="nl-NL" sz="1600" dirty="0">
              <a:effectLst/>
              <a:latin typeface="Advent Pro" panose="02000506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7000"/>
              </a:lnSpc>
              <a:spcAft>
                <a:spcPts val="1800"/>
              </a:spcAft>
              <a:buFont typeface="Arial" panose="020B0604020202020204" pitchFamily="34" charset="0"/>
              <a:buNone/>
            </a:pPr>
            <a:endParaRPr lang="nl-NL" sz="4000" dirty="0">
              <a:latin typeface="Advent Pro" panose="02000506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2797F4-CCC6-8A62-C936-FB75F5B6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26" y="1885512"/>
            <a:ext cx="2805456" cy="2321515"/>
          </a:xfrm>
          <a:prstGeom prst="rect">
            <a:avLst/>
          </a:prstGeom>
        </p:spPr>
      </p:pic>
      <p:pic>
        <p:nvPicPr>
          <p:cNvPr id="6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E8FFB323-9930-46CB-6711-5F60FC638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9690854" y="3820044"/>
            <a:ext cx="2396777" cy="1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Afbeelding met teken&#10;&#10;Automatisch gegenereerde beschrijving">
            <a:extLst>
              <a:ext uri="{FF2B5EF4-FFF2-40B4-BE49-F238E27FC236}">
                <a16:creationId xmlns:a16="http://schemas.microsoft.com/office/drawing/2014/main" id="{BBE55505-BC85-08E5-EAD8-A458FAD4EC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7" y="5786840"/>
            <a:ext cx="964223" cy="9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56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6B14B-E0C0-0F9F-6644-C4497952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Shalom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chaverim</a:t>
            </a:r>
            <a:endParaRPr lang="nl-NL" dirty="0">
              <a:solidFill>
                <a:schemeClr val="accent1">
                  <a:lumMod val="75000"/>
                </a:schemeClr>
              </a:solidFill>
              <a:latin typeface="Advent Pro" panose="02000506040000020004" pitchFamily="2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3B3E0-8902-77B3-1148-E1E35136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538" y="1888687"/>
            <a:ext cx="3502572" cy="4351338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lnSpc>
                <a:spcPct val="100000"/>
              </a:lnSpc>
              <a:spcAft>
                <a:spcPts val="1800"/>
              </a:spcAft>
              <a:buNone/>
            </a:pP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Sjaloom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chaverim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sjaloom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chaverim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sjaloom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sjaloom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Lehitraot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lehitraot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sjaloom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sjaloom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lnSpc>
                <a:spcPct val="100000"/>
              </a:lnSpc>
              <a:spcAft>
                <a:spcPts val="1800"/>
              </a:spcAft>
              <a:buNone/>
            </a:pPr>
            <a:endParaRPr lang="nl-NL" sz="2400" dirty="0">
              <a:solidFill>
                <a:srgbClr val="2B2B2B"/>
              </a:solidFill>
              <a:latin typeface="Advent Pro" panose="02000506040000020004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0000"/>
              </a:lnSpc>
              <a:spcAft>
                <a:spcPts val="1800"/>
              </a:spcAft>
              <a:buNone/>
            </a:pP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Goodbye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friend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safe, mij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goo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friend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have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meet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Till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meet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have </a:t>
            </a:r>
            <a:r>
              <a:rPr lang="nl-NL" sz="2400" dirty="0" err="1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nl-NL" sz="24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EBC7D2A2-3B86-1F49-03D7-D4C9635D5340}"/>
              </a:ext>
            </a:extLst>
          </p:cNvPr>
          <p:cNvSpPr txBox="1">
            <a:spLocks/>
          </p:cNvSpPr>
          <p:nvPr/>
        </p:nvSpPr>
        <p:spPr>
          <a:xfrm>
            <a:off x="5424831" y="5041900"/>
            <a:ext cx="3951890" cy="15494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7000"/>
              </a:lnSpc>
              <a:spcAft>
                <a:spcPts val="1800"/>
              </a:spcAft>
              <a:buNone/>
            </a:pPr>
            <a: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Vrede vrienden, tot weerziens</a:t>
            </a:r>
            <a:b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 ziens, mijn goede vriend, </a:t>
            </a:r>
            <a:b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Wees veilig, mijn goede vriend,</a:t>
            </a:r>
            <a:b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Heb vrede. Tot wij elkaar weer ontmoeten</a:t>
            </a:r>
            <a:b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1900" dirty="0">
                <a:solidFill>
                  <a:srgbClr val="2B2B2B"/>
                </a:solidFill>
                <a:latin typeface="Advent Pro" panose="0200050604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N.a.v. Psalm 128</a:t>
            </a:r>
            <a:endParaRPr lang="nl-NL" sz="4000" dirty="0">
              <a:latin typeface="Advent Pro" panose="02000506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2797F4-CCC6-8A62-C936-FB75F5B6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26" y="1885512"/>
            <a:ext cx="2805456" cy="2321515"/>
          </a:xfrm>
          <a:prstGeom prst="rect">
            <a:avLst/>
          </a:prstGeom>
        </p:spPr>
      </p:pic>
      <p:pic>
        <p:nvPicPr>
          <p:cNvPr id="6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E8FFB323-9930-46CB-6711-5F60FC638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9690854" y="3820044"/>
            <a:ext cx="2396777" cy="1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Afbeelding met teken&#10;&#10;Automatisch gegenereerde beschrijving">
            <a:extLst>
              <a:ext uri="{FF2B5EF4-FFF2-40B4-BE49-F238E27FC236}">
                <a16:creationId xmlns:a16="http://schemas.microsoft.com/office/drawing/2014/main" id="{C892F4AB-2D27-AA33-71DC-5716741947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7" y="5786840"/>
            <a:ext cx="964223" cy="9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65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6B14B-E0C0-0F9F-6644-C4497952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Hevenu</a:t>
            </a:r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 shalom </a:t>
            </a:r>
            <a:r>
              <a:rPr lang="nl-NL" dirty="0" err="1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aleichem</a:t>
            </a:r>
            <a:endParaRPr lang="nl-NL" dirty="0">
              <a:solidFill>
                <a:schemeClr val="accent1">
                  <a:lumMod val="75000"/>
                </a:schemeClr>
              </a:solidFill>
              <a:latin typeface="Advent Pro" panose="02000506040000020004" pitchFamily="2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3B3E0-8902-77B3-1148-E1E35136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538" y="1888687"/>
            <a:ext cx="3502572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Hevenu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shalom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aleichem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,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Hevenu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shalom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aleichem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,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Hevenu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shalom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aleichem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,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Hevenu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shalom, shalom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Shalom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aleichem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lnSpc>
                <a:spcPct val="100000"/>
              </a:lnSpc>
              <a:spcAft>
                <a:spcPts val="1800"/>
              </a:spcAft>
              <a:buNone/>
            </a:pPr>
            <a:endParaRPr lang="nl-NL" sz="2400" dirty="0">
              <a:solidFill>
                <a:srgbClr val="2B2B2B"/>
              </a:solidFill>
              <a:latin typeface="Advent Pro" panose="02000506040000020004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EBC7D2A2-3B86-1F49-03D7-D4C9635D5340}"/>
              </a:ext>
            </a:extLst>
          </p:cNvPr>
          <p:cNvSpPr txBox="1">
            <a:spLocks/>
          </p:cNvSpPr>
          <p:nvPr/>
        </p:nvSpPr>
        <p:spPr>
          <a:xfrm>
            <a:off x="5424831" y="5680009"/>
            <a:ext cx="3951890" cy="911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7000"/>
              </a:lnSpc>
              <a:spcAft>
                <a:spcPts val="1800"/>
              </a:spcAft>
              <a:buNone/>
            </a:pPr>
            <a:r>
              <a:rPr lang="nl-NL" sz="1900" dirty="0">
                <a:solidFill>
                  <a:srgbClr val="2B2B2B"/>
                </a:solidFill>
                <a:effectLst/>
                <a:latin typeface="Advent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 wens je vrede van de Heere</a:t>
            </a:r>
            <a:endParaRPr lang="nl-NL" sz="4000" dirty="0">
              <a:latin typeface="Advent Pro" panose="0200050604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2797F4-CCC6-8A62-C936-FB75F5B6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26" y="1885512"/>
            <a:ext cx="2805456" cy="2321515"/>
          </a:xfrm>
          <a:prstGeom prst="rect">
            <a:avLst/>
          </a:prstGeom>
        </p:spPr>
      </p:pic>
      <p:pic>
        <p:nvPicPr>
          <p:cNvPr id="6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E8FFB323-9930-46CB-6711-5F60FC638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9690854" y="3820044"/>
            <a:ext cx="2396777" cy="1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Afbeelding met teken&#10;&#10;Automatisch gegenereerde beschrijving">
            <a:extLst>
              <a:ext uri="{FF2B5EF4-FFF2-40B4-BE49-F238E27FC236}">
                <a16:creationId xmlns:a16="http://schemas.microsoft.com/office/drawing/2014/main" id="{75DB8CB5-B5A7-DDD9-3301-F6BB156396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7" y="5786840"/>
            <a:ext cx="964223" cy="9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62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6B14B-E0C0-0F9F-6644-C4497952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Bid voor de vrede van Jeruzalem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3B3E0-8902-77B3-1148-E1E35136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538" y="1888687"/>
            <a:ext cx="4876362" cy="460418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Bid voor de vrede van Jeruzalem (3x) 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Jeruzalem, vrede zij u.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	Shalom, Shalom (3x)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	Jeruzalem, vrede zij u. </a:t>
            </a: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endParaRPr lang="nl-NL" sz="2400" dirty="0">
              <a:solidFill>
                <a:srgbClr val="2B2B2B"/>
              </a:solidFill>
              <a:latin typeface="Advent Pro" panose="02000506040000020004" pitchFamily="2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Pray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for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the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peace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of Jerusalem (3x)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Jerusalem,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peace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be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to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you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.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	Shalom, Shalom (3x)</a:t>
            </a:r>
            <a:b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</a:b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	Jerusalem,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peace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be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to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 </a:t>
            </a:r>
            <a:r>
              <a:rPr lang="nl-NL" sz="2400" dirty="0" err="1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you</a:t>
            </a:r>
            <a:r>
              <a:rPr lang="nl-NL" sz="2400" dirty="0">
                <a:solidFill>
                  <a:srgbClr val="2B2B2B"/>
                </a:solidFill>
                <a:latin typeface="Advent Pro" panose="02000506040000020004" pitchFamily="2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endParaRPr lang="nl-NL" sz="2400" dirty="0">
              <a:solidFill>
                <a:srgbClr val="2B2B2B"/>
              </a:solidFill>
              <a:latin typeface="Advent Pro" panose="02000506040000020004" pitchFamily="2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endParaRPr lang="nl-NL" sz="2400" dirty="0">
              <a:solidFill>
                <a:srgbClr val="2B2B2B"/>
              </a:solidFill>
              <a:latin typeface="Advent Pro" panose="02000506040000020004" pitchFamily="2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0000"/>
              </a:lnSpc>
              <a:spcAft>
                <a:spcPts val="1800"/>
              </a:spcAft>
              <a:buNone/>
            </a:pPr>
            <a:endParaRPr lang="nl-NL" sz="2400" dirty="0">
              <a:solidFill>
                <a:srgbClr val="2B2B2B"/>
              </a:solidFill>
              <a:latin typeface="Advent Pro" panose="02000506040000020004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2797F4-CCC6-8A62-C936-FB75F5B6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26" y="1885512"/>
            <a:ext cx="2805456" cy="2321515"/>
          </a:xfrm>
          <a:prstGeom prst="rect">
            <a:avLst/>
          </a:prstGeom>
        </p:spPr>
      </p:pic>
      <p:pic>
        <p:nvPicPr>
          <p:cNvPr id="6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E8FFB323-9930-46CB-6711-5F60FC638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9690854" y="3820044"/>
            <a:ext cx="2396777" cy="1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Afbeelding met teken&#10;&#10;Automatisch gegenereerde beschrijving">
            <a:extLst>
              <a:ext uri="{FF2B5EF4-FFF2-40B4-BE49-F238E27FC236}">
                <a16:creationId xmlns:a16="http://schemas.microsoft.com/office/drawing/2014/main" id="{385D5CB4-2EF7-2E9F-33C2-C4C5A1DD0F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7" y="5786840"/>
            <a:ext cx="964223" cy="9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08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6B14B-E0C0-0F9F-6644-C4497952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Psalm 122:1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3B3E0-8902-77B3-1148-E1E35136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538" y="1888687"/>
            <a:ext cx="6070162" cy="460418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Ik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ben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verblijd,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wan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neer men mij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God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vruchtig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opwekt: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"Zie,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wij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staan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Ge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reed,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om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naar Gods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huis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te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gaan;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Kom,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ga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met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ons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en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doe als wij."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Je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ruzalem,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dat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ik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be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min,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Wij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treden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uwe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poorten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in;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Daar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staan,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o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Godsstad,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on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ze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voe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ten.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Je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ruzalem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is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0" dirty="0" err="1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wèl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 gebouwd,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Wel </a:t>
            </a:r>
            <a:r>
              <a:rPr lang="nl-NL" sz="2400" b="0" i="1" dirty="0" err="1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saâmgevoegd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: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wie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haar beschouwt,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Zal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haar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voor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's </a:t>
            </a:r>
            <a:r>
              <a:rPr lang="nl-NL" sz="2400" b="0" i="0" dirty="0" err="1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Bouwheers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kunstwerk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groeten.</a:t>
            </a:r>
            <a:endParaRPr lang="nl-NL" sz="2400" dirty="0">
              <a:solidFill>
                <a:srgbClr val="2B2B2B"/>
              </a:solidFill>
              <a:latin typeface="Advent Pro" panose="02000506040000020004" pitchFamily="2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endParaRPr lang="nl-NL" sz="1800" dirty="0">
              <a:solidFill>
                <a:srgbClr val="2B2B2B"/>
              </a:solidFill>
              <a:latin typeface="Advent Pro" panose="02000506040000020004" pitchFamily="2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0000"/>
              </a:lnSpc>
              <a:spcAft>
                <a:spcPts val="1800"/>
              </a:spcAft>
              <a:buNone/>
            </a:pPr>
            <a:endParaRPr lang="nl-NL" sz="1800" dirty="0">
              <a:solidFill>
                <a:srgbClr val="2B2B2B"/>
              </a:solidFill>
              <a:latin typeface="Advent Pro" panose="02000506040000020004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2797F4-CCC6-8A62-C936-FB75F5B6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26" y="1885512"/>
            <a:ext cx="2805456" cy="2321515"/>
          </a:xfrm>
          <a:prstGeom prst="rect">
            <a:avLst/>
          </a:prstGeom>
        </p:spPr>
      </p:pic>
      <p:pic>
        <p:nvPicPr>
          <p:cNvPr id="6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E8FFB323-9930-46CB-6711-5F60FC638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9690854" y="3820044"/>
            <a:ext cx="2396777" cy="1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Afbeelding met teken&#10;&#10;Automatisch gegenereerde beschrijving">
            <a:extLst>
              <a:ext uri="{FF2B5EF4-FFF2-40B4-BE49-F238E27FC236}">
                <a16:creationId xmlns:a16="http://schemas.microsoft.com/office/drawing/2014/main" id="{E010A332-CB98-B592-E669-7682742551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7" y="5786840"/>
            <a:ext cx="964223" cy="9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39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6B14B-E0C0-0F9F-6644-C4497952B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Psalm 105:24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3B3E0-8902-77B3-1148-E1E35136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9538" y="1888687"/>
            <a:ext cx="5651062" cy="460418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Die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gunst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heeft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God Zijn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volk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be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wezen,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Op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dat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het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altoos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Hem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zou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vrezen,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Zijn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wet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betrach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ten, en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voort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aan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Vol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standig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op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Zijn we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gen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gaan.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Men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roem'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dan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d' Opper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majesteit</a:t>
            </a:r>
            <a:br>
              <a:rPr lang="nl-NL" sz="2400" dirty="0">
                <a:latin typeface="Advent Pro" panose="02000506040000020004" pitchFamily="2" charset="0"/>
              </a:rPr>
            </a:b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Om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zoveel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gunst,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</a:t>
            </a:r>
            <a:r>
              <a:rPr lang="nl-NL" sz="2400" b="0" i="1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in</a:t>
            </a:r>
            <a:r>
              <a:rPr lang="nl-NL" sz="2400" b="0" i="0" dirty="0">
                <a:solidFill>
                  <a:srgbClr val="000000"/>
                </a:solidFill>
                <a:effectLst/>
                <a:latin typeface="Advent Pro" panose="02000506040000020004" pitchFamily="2" charset="0"/>
              </a:rPr>
              <a:t> eeuwigheid.</a:t>
            </a:r>
            <a:endParaRPr lang="nl-NL" sz="2400" dirty="0">
              <a:solidFill>
                <a:srgbClr val="2B2B2B"/>
              </a:solidFill>
              <a:latin typeface="Advent Pro" panose="02000506040000020004" pitchFamily="2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100000"/>
              </a:lnSpc>
              <a:spcAft>
                <a:spcPts val="1800"/>
              </a:spcAft>
              <a:buNone/>
            </a:pPr>
            <a:endParaRPr lang="nl-NL" sz="1800" dirty="0">
              <a:solidFill>
                <a:srgbClr val="2B2B2B"/>
              </a:solidFill>
              <a:latin typeface="Advent Pro" panose="02000506040000020004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2797F4-CCC6-8A62-C936-FB75F5B6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26" y="1885512"/>
            <a:ext cx="2805456" cy="2321515"/>
          </a:xfrm>
          <a:prstGeom prst="rect">
            <a:avLst/>
          </a:prstGeom>
        </p:spPr>
      </p:pic>
      <p:pic>
        <p:nvPicPr>
          <p:cNvPr id="6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E8FFB323-9930-46CB-6711-5F60FC638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9690854" y="3820044"/>
            <a:ext cx="2396777" cy="1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Afbeelding met teken&#10;&#10;Automatisch gegenereerde beschrijving">
            <a:extLst>
              <a:ext uri="{FF2B5EF4-FFF2-40B4-BE49-F238E27FC236}">
                <a16:creationId xmlns:a16="http://schemas.microsoft.com/office/drawing/2014/main" id="{E010A332-CB98-B592-E669-7682742551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7" y="5786840"/>
            <a:ext cx="964223" cy="9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55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6B14B-E0C0-0F9F-6644-C4497952B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6700" y="365125"/>
            <a:ext cx="7277100" cy="1325563"/>
          </a:xfrm>
        </p:spPr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Waarom staan die stenen daar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3B3E0-8902-77B3-1148-E1E35136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35" y="561099"/>
            <a:ext cx="4876362" cy="602067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7000"/>
              </a:lnSpc>
              <a:spcAft>
                <a:spcPts val="750"/>
              </a:spcAft>
              <a:buAutoNum type="arabicPeriod"/>
            </a:pP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Waarom staan die stenen daar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zomaar in het land,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twaalf stenen bij elkaar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aan de waterkant?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Is het soms een spelletje?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Nee, ’t is een verhaal.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Luister, ik vertel het je allemaal.</a:t>
            </a:r>
          </a:p>
          <a:p>
            <a:pPr marL="342900" indent="-342900">
              <a:lnSpc>
                <a:spcPct val="107000"/>
              </a:lnSpc>
              <a:spcAft>
                <a:spcPts val="750"/>
              </a:spcAft>
              <a:buAutoNum type="arabicPeriod"/>
            </a:pP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Twaalf stenen in een kring,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hier bleef het water staan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en het volk van Israël ging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droog door de Jordaan.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Nee, het is geen spelletje,</a:t>
            </a:r>
            <a:b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het is een verhaal.</a:t>
            </a:r>
            <a:b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Luister, ik vertel het je allemaal.</a:t>
            </a:r>
          </a:p>
          <a:p>
            <a:pPr marL="342900" indent="-342900">
              <a:lnSpc>
                <a:spcPct val="107000"/>
              </a:lnSpc>
              <a:spcAft>
                <a:spcPts val="750"/>
              </a:spcAft>
              <a:buAutoNum type="arabicPeriod"/>
            </a:pP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Twaalf stammen op een rij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in een lange stoet,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liepen aan de ark voorbij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Kanaän tegemoet.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Is het soms een spelletje?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Nee, ’t is een verhaal.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Luister, ik vertel het je allemaal.</a:t>
            </a:r>
            <a:endParaRPr lang="nl-NL" sz="1600" dirty="0">
              <a:solidFill>
                <a:srgbClr val="2B2B2B"/>
              </a:solidFill>
              <a:latin typeface="Advent Pro" panose="0200050604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2797F4-CCC6-8A62-C936-FB75F5B6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26" y="1885512"/>
            <a:ext cx="2805456" cy="2321515"/>
          </a:xfrm>
          <a:prstGeom prst="rect">
            <a:avLst/>
          </a:prstGeom>
        </p:spPr>
      </p:pic>
      <p:pic>
        <p:nvPicPr>
          <p:cNvPr id="6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E8FFB323-9930-46CB-6711-5F60FC638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9690854" y="3820044"/>
            <a:ext cx="2396777" cy="1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A62FF49B-5F6C-BAA0-F9C3-5B2E2FE719AC}"/>
              </a:ext>
            </a:extLst>
          </p:cNvPr>
          <p:cNvSpPr txBox="1">
            <a:spLocks/>
          </p:cNvSpPr>
          <p:nvPr/>
        </p:nvSpPr>
        <p:spPr>
          <a:xfrm>
            <a:off x="4733081" y="2631654"/>
            <a:ext cx="4876362" cy="4061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7000"/>
              </a:lnSpc>
              <a:spcBef>
                <a:spcPts val="1000"/>
              </a:spcBef>
              <a:spcAft>
                <a:spcPts val="750"/>
              </a:spcAft>
              <a:buFont typeface="Arial" panose="020B0604020202020204" pitchFamily="34" charset="0"/>
              <a:buAutoNum type="arabicPeriod"/>
              <a:defRPr sz="1600" b="0" i="0">
                <a:solidFill>
                  <a:srgbClr val="333333"/>
                </a:solidFill>
                <a:effectLst/>
                <a:latin typeface="Advent Pro" panose="02000506040000020004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Font typeface="+mj-lt"/>
              <a:buAutoNum type="arabicPeriod" startAt="4"/>
            </a:pPr>
            <a:r>
              <a:rPr lang="nl-NL" dirty="0"/>
              <a:t>Veertig jaren in de woestijn,</a:t>
            </a:r>
            <a:br>
              <a:rPr lang="nl-NL" dirty="0"/>
            </a:br>
            <a:r>
              <a:rPr lang="nl-NL" dirty="0"/>
              <a:t>dromen van dit land,</a:t>
            </a:r>
            <a:br>
              <a:rPr lang="nl-NL" dirty="0"/>
            </a:br>
            <a:r>
              <a:rPr lang="nl-NL" dirty="0"/>
              <a:t>en dan </a:t>
            </a:r>
            <a:r>
              <a:rPr lang="nl-NL" dirty="0" err="1"/>
              <a:t>eind’lijk</a:t>
            </a:r>
            <a:r>
              <a:rPr lang="nl-NL" dirty="0"/>
              <a:t> thuis te zijn,</a:t>
            </a:r>
            <a:br>
              <a:rPr lang="nl-NL" dirty="0"/>
            </a:br>
            <a:r>
              <a:rPr lang="nl-NL" dirty="0"/>
              <a:t>dansend hand in hand.</a:t>
            </a:r>
            <a:br>
              <a:rPr lang="nl-NL" dirty="0"/>
            </a:br>
            <a:r>
              <a:rPr lang="nl-NL" dirty="0"/>
              <a:t>Nee, het is geen spelletje,</a:t>
            </a:r>
            <a:br>
              <a:rPr lang="nl-NL" dirty="0"/>
            </a:br>
            <a:r>
              <a:rPr lang="nl-NL" dirty="0"/>
              <a:t>het is een verhaal.</a:t>
            </a:r>
            <a:br>
              <a:rPr lang="nl-NL" dirty="0"/>
            </a:br>
            <a:r>
              <a:rPr lang="nl-NL" dirty="0"/>
              <a:t>Luister, ik vertel het je allemaal.</a:t>
            </a:r>
          </a:p>
          <a:p>
            <a:pPr>
              <a:buAutoNum type="arabicPeriod" startAt="4"/>
            </a:pPr>
            <a:r>
              <a:rPr lang="nl-NL" dirty="0"/>
              <a:t>Twaalf stenen, meer is ’t niet,</a:t>
            </a:r>
            <a:br>
              <a:rPr lang="nl-NL" dirty="0"/>
            </a:br>
            <a:r>
              <a:rPr lang="nl-NL" dirty="0"/>
              <a:t>hier bij de Jordaan,</a:t>
            </a:r>
            <a:br>
              <a:rPr lang="nl-NL" dirty="0"/>
            </a:br>
            <a:r>
              <a:rPr lang="nl-NL" dirty="0"/>
              <a:t>daarom, als een kind het ziet,</a:t>
            </a:r>
            <a:br>
              <a:rPr lang="nl-NL" dirty="0"/>
            </a:br>
            <a:r>
              <a:rPr lang="nl-NL" dirty="0"/>
              <a:t>blijf dan stille staan!</a:t>
            </a:r>
            <a:br>
              <a:rPr lang="nl-NL" dirty="0"/>
            </a:br>
            <a:r>
              <a:rPr lang="nl-NL" dirty="0"/>
              <a:t>Is het soms een spelletje?</a:t>
            </a:r>
            <a:br>
              <a:rPr lang="nl-NL" dirty="0"/>
            </a:br>
            <a:r>
              <a:rPr lang="nl-NL" dirty="0"/>
              <a:t>Nee, ’t is een verhaal.</a:t>
            </a:r>
            <a:br>
              <a:rPr lang="nl-NL" dirty="0"/>
            </a:br>
            <a:r>
              <a:rPr lang="nl-NL" dirty="0"/>
              <a:t>Luister, ik vertel het je allemaal.</a:t>
            </a:r>
          </a:p>
        </p:txBody>
      </p:sp>
      <p:pic>
        <p:nvPicPr>
          <p:cNvPr id="9" name="Afbeelding 8" descr="Afbeelding met teken&#10;&#10;Automatisch gegenereerde beschrijving">
            <a:extLst>
              <a:ext uri="{FF2B5EF4-FFF2-40B4-BE49-F238E27FC236}">
                <a16:creationId xmlns:a16="http://schemas.microsoft.com/office/drawing/2014/main" id="{0F8810BB-4A0F-CF91-A03F-04E6A50B9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7" y="5786840"/>
            <a:ext cx="964223" cy="9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993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2000">
              <a:schemeClr val="bg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6B14B-E0C0-0F9F-6644-C4497952B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325" y="365125"/>
            <a:ext cx="10707475" cy="1325563"/>
          </a:xfrm>
        </p:spPr>
        <p:txBody>
          <a:bodyPr/>
          <a:lstStyle/>
          <a:p>
            <a:r>
              <a:rPr lang="nl-NL" dirty="0">
                <a:solidFill>
                  <a:schemeClr val="accent1">
                    <a:lumMod val="75000"/>
                  </a:schemeClr>
                </a:solidFill>
                <a:latin typeface="Advent Pro" panose="02000506040000020004" pitchFamily="2" charset="0"/>
              </a:rPr>
              <a:t>Waarom staan die stenen daar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BA3B3E0-8902-77B3-1148-E1E351366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425" y="1885512"/>
            <a:ext cx="4876362" cy="4128294"/>
          </a:xfrm>
        </p:spPr>
        <p:txBody>
          <a:bodyPr>
            <a:noAutofit/>
          </a:bodyPr>
          <a:lstStyle/>
          <a:p>
            <a:pPr marL="342900" indent="-342900">
              <a:lnSpc>
                <a:spcPct val="107000"/>
              </a:lnSpc>
              <a:spcAft>
                <a:spcPts val="750"/>
              </a:spcAft>
              <a:buFont typeface="Arial" panose="020B0604020202020204" pitchFamily="34" charset="0"/>
              <a:buAutoNum type="arabicPeriod"/>
            </a:pP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Waarom staan die stenen daar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zomaar in het land,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twaalf stenen bij elkaar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aan de waterkant?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i="1" dirty="0">
                <a:latin typeface="Advent Pro" panose="02000506040000020004" pitchFamily="2" charset="0"/>
              </a:rPr>
              <a:t>	</a:t>
            </a:r>
            <a: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‘t Is door ‘s Heeren hand geschied.</a:t>
            </a:r>
            <a:b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</a:br>
            <a: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	Door Zijn </a:t>
            </a:r>
            <a:r>
              <a:rPr lang="nl-NL" sz="1600" b="0" i="1" dirty="0" err="1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wonderdaân</a:t>
            </a:r>
            <a: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.</a:t>
            </a:r>
            <a:b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</a:br>
            <a: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	Hij, de God van Israël</a:t>
            </a:r>
            <a:b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</a:br>
            <a: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	Deed het water staan.</a:t>
            </a:r>
            <a:endParaRPr lang="nl-NL" sz="1600" b="0" i="0" dirty="0">
              <a:solidFill>
                <a:srgbClr val="333333"/>
              </a:solidFill>
              <a:effectLst/>
              <a:latin typeface="Advent Pro" panose="02000506040000020004" pitchFamily="2" charset="0"/>
            </a:endParaRPr>
          </a:p>
          <a:p>
            <a:pPr marL="342900" indent="-342900">
              <a:lnSpc>
                <a:spcPct val="107000"/>
              </a:lnSpc>
              <a:spcAft>
                <a:spcPts val="750"/>
              </a:spcAft>
              <a:buAutoNum type="arabicPeriod"/>
            </a:pP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Twaalf stenen in een kring,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hier bleef </a:t>
            </a:r>
            <a:r>
              <a:rPr lang="nl-NL" sz="1600" dirty="0">
                <a:solidFill>
                  <a:srgbClr val="333333"/>
                </a:solidFill>
                <a:latin typeface="Advent Pro" panose="02000506040000020004" pitchFamily="2" charset="0"/>
              </a:rPr>
              <a:t>‘</a:t>
            </a: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t water staan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en het volk van Israël ging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droog door de Jordaan.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	</a:t>
            </a:r>
            <a: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Refrein</a:t>
            </a:r>
            <a:endParaRPr lang="nl-NL" sz="1600" b="0" i="0" dirty="0">
              <a:solidFill>
                <a:srgbClr val="333333"/>
              </a:solidFill>
              <a:effectLst/>
              <a:latin typeface="Advent Pro" panose="02000506040000020004" pitchFamily="2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22797F4-CCC6-8A62-C936-FB75F5B6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126" y="1885512"/>
            <a:ext cx="2805456" cy="2321515"/>
          </a:xfrm>
          <a:prstGeom prst="rect">
            <a:avLst/>
          </a:prstGeom>
        </p:spPr>
      </p:pic>
      <p:pic>
        <p:nvPicPr>
          <p:cNvPr id="6" name="Picture 2" descr="Vlag Israel 90x150cm | Vlaggen | Goedkope Feestkleding | Versieringen |  Feestartikelen | Carnavalskostuums | Feestartikelen4u.nl">
            <a:extLst>
              <a:ext uri="{FF2B5EF4-FFF2-40B4-BE49-F238E27FC236}">
                <a16:creationId xmlns:a16="http://schemas.microsoft.com/office/drawing/2014/main" id="{E8FFB323-9930-46CB-6711-5F60FC6380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5308">
            <a:off x="9690854" y="3820044"/>
            <a:ext cx="2396777" cy="17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A62FF49B-5F6C-BAA0-F9C3-5B2E2FE719AC}"/>
              </a:ext>
            </a:extLst>
          </p:cNvPr>
          <p:cNvSpPr txBox="1">
            <a:spLocks/>
          </p:cNvSpPr>
          <p:nvPr/>
        </p:nvSpPr>
        <p:spPr>
          <a:xfrm>
            <a:off x="5083434" y="1899730"/>
            <a:ext cx="4876362" cy="459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lnSpc>
                <a:spcPct val="107000"/>
              </a:lnSpc>
              <a:spcBef>
                <a:spcPts val="1000"/>
              </a:spcBef>
              <a:spcAft>
                <a:spcPts val="750"/>
              </a:spcAft>
              <a:buFont typeface="Arial" panose="020B0604020202020204" pitchFamily="34" charset="0"/>
              <a:buAutoNum type="arabicPeriod"/>
              <a:defRPr sz="1600" b="0" i="0">
                <a:solidFill>
                  <a:srgbClr val="333333"/>
                </a:solidFill>
                <a:effectLst/>
                <a:latin typeface="Advent Pro" panose="02000506040000020004" pitchFamily="2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Font typeface="+mj-lt"/>
              <a:buAutoNum type="arabicPeriod" startAt="3"/>
            </a:pP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Twaalf stammen op een rij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in een lange stoet,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liepen aan de ark voorbij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Kanaän tegemoet.</a:t>
            </a:r>
            <a:br>
              <a:rPr lang="nl-NL" sz="1600" dirty="0">
                <a:latin typeface="Advent Pro" panose="02000506040000020004" pitchFamily="2" charset="0"/>
              </a:rPr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	</a:t>
            </a:r>
            <a: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Refrein</a:t>
            </a:r>
            <a:endParaRPr lang="nl-NL" sz="1600" b="0" i="0" dirty="0">
              <a:solidFill>
                <a:srgbClr val="333333"/>
              </a:solidFill>
              <a:effectLst/>
              <a:latin typeface="Advent Pro" panose="02000506040000020004" pitchFamily="2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  <a:buFont typeface="+mj-lt"/>
              <a:buAutoNum type="arabicPeriod" startAt="3"/>
            </a:pPr>
            <a:r>
              <a:rPr lang="nl-NL" dirty="0"/>
              <a:t>Veertig jaar in de woestijn,</a:t>
            </a:r>
            <a:br>
              <a:rPr lang="nl-NL" dirty="0"/>
            </a:br>
            <a:r>
              <a:rPr lang="nl-NL" dirty="0"/>
              <a:t>reizend door het land,</a:t>
            </a:r>
            <a:br>
              <a:rPr lang="nl-NL" dirty="0"/>
            </a:br>
            <a:r>
              <a:rPr lang="nl-NL" dirty="0"/>
              <a:t>en dan </a:t>
            </a:r>
            <a:r>
              <a:rPr lang="nl-NL" dirty="0" err="1"/>
              <a:t>eind’lijk</a:t>
            </a:r>
            <a:r>
              <a:rPr lang="nl-NL" dirty="0"/>
              <a:t> thuis te zijn,</a:t>
            </a:r>
            <a:br>
              <a:rPr lang="nl-NL" dirty="0"/>
            </a:br>
            <a:r>
              <a:rPr lang="nl-NL" dirty="0"/>
              <a:t>door Gods rechterhand.</a:t>
            </a:r>
            <a:br>
              <a:rPr lang="nl-NL" dirty="0"/>
            </a:br>
            <a:r>
              <a:rPr lang="nl-NL" sz="1600" b="0" i="0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	</a:t>
            </a:r>
            <a:r>
              <a:rPr lang="nl-NL" sz="1600" b="0" i="1" dirty="0">
                <a:solidFill>
                  <a:srgbClr val="333333"/>
                </a:solidFill>
                <a:effectLst/>
                <a:latin typeface="Advent Pro" panose="02000506040000020004" pitchFamily="2" charset="0"/>
              </a:rPr>
              <a:t>Refrein</a:t>
            </a:r>
          </a:p>
          <a:p>
            <a:pPr>
              <a:lnSpc>
                <a:spcPct val="107000"/>
              </a:lnSpc>
              <a:spcAft>
                <a:spcPts val="750"/>
              </a:spcAft>
              <a:buFont typeface="+mj-lt"/>
              <a:buAutoNum type="arabicPeriod" startAt="3"/>
            </a:pPr>
            <a:r>
              <a:rPr lang="nl-NL" dirty="0"/>
              <a:t>Twaalf stenen, meer is ’t niet,</a:t>
            </a:r>
            <a:br>
              <a:rPr lang="nl-NL" dirty="0"/>
            </a:br>
            <a:r>
              <a:rPr lang="nl-NL" dirty="0"/>
              <a:t>hier bij de Jordaan,</a:t>
            </a:r>
            <a:br>
              <a:rPr lang="nl-NL" dirty="0"/>
            </a:br>
            <a:r>
              <a:rPr lang="nl-NL" dirty="0"/>
              <a:t>daarom, als een kind het ziet,</a:t>
            </a:r>
            <a:br>
              <a:rPr lang="nl-NL" dirty="0"/>
            </a:br>
            <a:r>
              <a:rPr lang="nl-NL" dirty="0"/>
              <a:t>blijf dan stille staan!</a:t>
            </a:r>
            <a:br>
              <a:rPr lang="nl-NL" dirty="0"/>
            </a:br>
            <a:r>
              <a:rPr lang="nl-NL" dirty="0"/>
              <a:t>	</a:t>
            </a:r>
            <a:r>
              <a:rPr lang="nl-NL" i="1" dirty="0"/>
              <a:t>Refrein</a:t>
            </a:r>
            <a:endParaRPr lang="nl-NL" dirty="0"/>
          </a:p>
        </p:txBody>
      </p:sp>
      <p:pic>
        <p:nvPicPr>
          <p:cNvPr id="9" name="Afbeelding 8" descr="Afbeelding met teken&#10;&#10;Automatisch gegenereerde beschrijving">
            <a:extLst>
              <a:ext uri="{FF2B5EF4-FFF2-40B4-BE49-F238E27FC236}">
                <a16:creationId xmlns:a16="http://schemas.microsoft.com/office/drawing/2014/main" id="{0F8810BB-4A0F-CF91-A03F-04E6A50B9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427" y="5786840"/>
            <a:ext cx="964223" cy="9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9452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rde_x0020_onderwerp xmlns="5e2d06a2-e894-4fc0-9219-8ef4d89372f1" xsi:nil="true"/>
    <TaxCatchAll xmlns="5e2d06a2-e894-4fc0-9219-8ef4d89372f1" xsi:nil="true"/>
    <Hoofdonderwerp xmlns="5e2d06a2-e894-4fc0-9219-8ef4d89372f1">2022-2023 Israël</Hoofdonderwerp>
    <Tweede_x0020_onderwerp xmlns="5e2d06a2-e894-4fc0-9219-8ef4d89372f1">Bijbelstudiemateriaal</Tweede_x0020_onderwerp>
    <Jaar xmlns="5e2d06a2-e894-4fc0-9219-8ef4d89372f1">2022</Jaar>
    <lcf76f155ced4ddcb4097134ff3c332f xmlns="ce81231d-30b6-4890-9fe3-883784c0d58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6A5B2C261BD46AAFF8F7865051457" ma:contentTypeVersion="" ma:contentTypeDescription="Een nieuw document maken." ma:contentTypeScope="" ma:versionID="3e41f6baa7d764ec8bd3e737d1996a81">
  <xsd:schema xmlns:xsd="http://www.w3.org/2001/XMLSchema" xmlns:xs="http://www.w3.org/2001/XMLSchema" xmlns:p="http://schemas.microsoft.com/office/2006/metadata/properties" xmlns:ns2="5e2d06a2-e894-4fc0-9219-8ef4d89372f1" xmlns:ns3="ce81231d-30b6-4890-9fe3-883784c0d58d" targetNamespace="http://schemas.microsoft.com/office/2006/metadata/properties" ma:root="true" ma:fieldsID="328190d5ca1a0102fd3b41b33b9dbaf7" ns2:_="" ns3:_="">
    <xsd:import namespace="5e2d06a2-e894-4fc0-9219-8ef4d89372f1"/>
    <xsd:import namespace="ce81231d-30b6-4890-9fe3-883784c0d58d"/>
    <xsd:element name="properties">
      <xsd:complexType>
        <xsd:sequence>
          <xsd:element name="documentManagement">
            <xsd:complexType>
              <xsd:all>
                <xsd:element ref="ns2:Hoofdonderwerp" minOccurs="0"/>
                <xsd:element ref="ns2:Tweede_x0020_onderwerp" minOccurs="0"/>
                <xsd:element ref="ns2:Derde_x0020_onderwerp" minOccurs="0"/>
                <xsd:element ref="ns2:Jaar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2d06a2-e894-4fc0-9219-8ef4d89372f1" elementFormDefault="qualified">
    <xsd:import namespace="http://schemas.microsoft.com/office/2006/documentManagement/types"/>
    <xsd:import namespace="http://schemas.microsoft.com/office/infopath/2007/PartnerControls"/>
    <xsd:element name="Hoofdonderwerp" ma:index="8" nillable="true" ma:displayName="Hoofdonderwerp" ma:format="Dropdown" ma:internalName="Hoofdonderwerp">
      <xsd:simpleType>
        <xsd:restriction base="dms:Choice">
          <xsd:enumeration value="Aanvragen"/>
          <xsd:enumeration value="Algemeen"/>
          <xsd:enumeration value="Taakomschrijving"/>
          <xsd:enumeration value="2014-2015 SDOK"/>
          <xsd:enumeration value="2016-2017 Gevangenzorg"/>
          <xsd:enumeration value="2018-2019 Diaconaat"/>
          <xsd:enumeration value="2020-2021 Wycliffe"/>
          <xsd:enumeration value="2022-2023 Israël"/>
        </xsd:restriction>
      </xsd:simpleType>
    </xsd:element>
    <xsd:element name="Tweede_x0020_onderwerp" ma:index="9" nillable="true" ma:displayName="Tweede onderwerp" ma:format="Dropdown" ma:internalName="Tweede_x0020_onderwerp">
      <xsd:simpleType>
        <xsd:restriction base="dms:Choice">
          <xsd:enumeration value="Actiedag"/>
          <xsd:enumeration value="Actieproducten"/>
          <xsd:enumeration value="Planning"/>
          <xsd:enumeration value="PR"/>
          <xsd:enumeration value="Voorbereiding"/>
          <xsd:enumeration value="Algemeen"/>
          <xsd:enumeration value="Sprekersaanvragen"/>
          <xsd:enumeration value="Actielijst"/>
          <xsd:enumeration value="Financiën"/>
          <xsd:enumeration value="Bijbelstudiemateriaal"/>
        </xsd:restriction>
      </xsd:simpleType>
    </xsd:element>
    <xsd:element name="Derde_x0020_onderwerp" ma:index="10" nillable="true" ma:displayName="Derde onderwerp" ma:format="Dropdown" ma:internalName="Derde_x0020_onderwerp">
      <xsd:simpleType>
        <xsd:restriction base="dms:Choice">
          <xsd:enumeration value="Documenten"/>
          <xsd:enumeration value="Foto"/>
          <xsd:enumeration value="Presentatie"/>
          <xsd:enumeration value="Overeenkomst"/>
          <xsd:enumeration value="Bedrijfssponsoring"/>
          <xsd:enumeration value="Nieuwsbrief"/>
          <xsd:enumeration value="Logo"/>
          <xsd:enumeration value="Beeldmateriaal"/>
          <xsd:enumeration value="Poster"/>
          <xsd:enumeration value="Belronde"/>
        </xsd:restriction>
      </xsd:simpleType>
    </xsd:element>
    <xsd:element name="Jaar" ma:index="11" nillable="true" ma:displayName="Jaar" ma:format="Dropdown" ma:internalName="Jaar">
      <xsd:simpleType>
        <xsd:restriction base="dms:Choice">
          <xsd:enumeration value="2001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33fe6c-1d54-4545-8ddc-cd2a785ad1a5}" ma:internalName="TaxCatchAll" ma:showField="CatchAllData" ma:web="5e2d06a2-e894-4fc0-9219-8ef4d89372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1231d-30b6-4890-9fe3-883784c0d5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Afbeeldingtags" ma:readOnly="false" ma:fieldId="{5cf76f15-5ced-4ddc-b409-7134ff3c332f}" ma:taxonomyMulti="true" ma:sspId="2e727da4-5433-4256-8f4f-d336b50a49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4215B3-B50B-4934-93DD-A2643037FAD9}">
  <ds:schemaRefs>
    <ds:schemaRef ds:uri="http://schemas.microsoft.com/office/2006/metadata/properties"/>
    <ds:schemaRef ds:uri="http://schemas.microsoft.com/office/infopath/2007/PartnerControls"/>
    <ds:schemaRef ds:uri="5e2d06a2-e894-4fc0-9219-8ef4d89372f1"/>
    <ds:schemaRef ds:uri="ce81231d-30b6-4890-9fe3-883784c0d58d"/>
  </ds:schemaRefs>
</ds:datastoreItem>
</file>

<file path=customXml/itemProps2.xml><?xml version="1.0" encoding="utf-8"?>
<ds:datastoreItem xmlns:ds="http://schemas.openxmlformats.org/officeDocument/2006/customXml" ds:itemID="{482B1223-F6E5-4150-A942-FA16B3E0F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75B0F3-08F4-4746-8E75-13265985C5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2d06a2-e894-4fc0-9219-8ef4d89372f1"/>
    <ds:schemaRef ds:uri="ce81231d-30b6-4890-9fe3-883784c0d5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909</Words>
  <Application>Microsoft Office PowerPoint</Application>
  <PresentationFormat>Breedbeeld</PresentationFormat>
  <Paragraphs>50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Advent Pro</vt:lpstr>
      <vt:lpstr>Advent Pro Light</vt:lpstr>
      <vt:lpstr>Arial</vt:lpstr>
      <vt:lpstr>Calibri</vt:lpstr>
      <vt:lpstr>Calibri Light</vt:lpstr>
      <vt:lpstr>Kantoorthema</vt:lpstr>
      <vt:lpstr>PowerPoint-presentatie</vt:lpstr>
      <vt:lpstr>Hava nagila</vt:lpstr>
      <vt:lpstr>Shalom chaverim</vt:lpstr>
      <vt:lpstr>Hevenu shalom aleichem</vt:lpstr>
      <vt:lpstr>Bid voor de vrede van Jeruzalem</vt:lpstr>
      <vt:lpstr>Psalm 122:1</vt:lpstr>
      <vt:lpstr>Psalm 105:24</vt:lpstr>
      <vt:lpstr>Waarom staan die stenen daar</vt:lpstr>
      <vt:lpstr>Waarom staan die stenen daar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Marleen Vos- van Aalst</dc:creator>
  <cp:lastModifiedBy>Henco van Ee</cp:lastModifiedBy>
  <cp:revision>3</cp:revision>
  <dcterms:created xsi:type="dcterms:W3CDTF">2022-07-28T06:40:10Z</dcterms:created>
  <dcterms:modified xsi:type="dcterms:W3CDTF">2022-09-13T07:28:37Z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0x01010040A6A5B2C261BD46AAFF8F7865051457</vt:lpwstr>
  </property>
  <property fmtid="{D5CDD505-2E9C-101B-9397-08002B2CF9AE}" pid="3" name="MediaServiceImageTags">
    <vt:lpwstr/>
  </property>
</Properties>
</file>