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58" r:id="rId4"/>
    <p:sldId id="257" r:id="rId5"/>
    <p:sldId id="260" r:id="rId6"/>
    <p:sldId id="261" r:id="rId7"/>
    <p:sldId id="262" r:id="rId8"/>
    <p:sldId id="263" r:id="rId9"/>
    <p:sldId id="264" r:id="rId10"/>
    <p:sldId id="275" r:id="rId11"/>
    <p:sldId id="266" r:id="rId12"/>
    <p:sldId id="267" r:id="rId13"/>
    <p:sldId id="268" r:id="rId14"/>
    <p:sldId id="276" r:id="rId15"/>
    <p:sldId id="27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p:scale>
          <a:sx n="75" d="100"/>
          <a:sy n="75" d="100"/>
        </p:scale>
        <p:origin x="13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dirty="0"/>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12</a:t>
            </a:fld>
            <a:endParaRPr lang="nl-NL"/>
          </a:p>
        </p:txBody>
      </p:sp>
    </p:spTree>
    <p:extLst>
      <p:ext uri="{BB962C8B-B14F-4D97-AF65-F5344CB8AC3E}">
        <p14:creationId xmlns:p14="http://schemas.microsoft.com/office/powerpoint/2010/main" val="34103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iedere catechisant twee Post-it-blaadjes. Laat hen op het eerste blaadje opschrijven/tekenen wat zij graag zouden willen. Laat ze dit links op het bord opplakken. </a:t>
            </a:r>
          </a:p>
          <a:p>
            <a:r>
              <a:rPr lang="nl-NL" sz="1200" b="0" i="0" u="none" strike="noStrike" kern="1200" baseline="0" dirty="0">
                <a:solidFill>
                  <a:schemeClr val="tx1"/>
                </a:solidFill>
                <a:latin typeface="+mn-lt"/>
                <a:ea typeface="+mn-ea"/>
                <a:cs typeface="+mn-cs"/>
              </a:rPr>
              <a:t>Laat hen nu op het tweede blaadje opschrijven/tekenen wat God van hen wil. </a:t>
            </a:r>
          </a:p>
          <a:p>
            <a:r>
              <a:rPr lang="nl-NL" sz="1200" b="0" i="0" u="none" strike="noStrike" kern="1200" baseline="0" dirty="0">
                <a:solidFill>
                  <a:schemeClr val="tx1"/>
                </a:solidFill>
                <a:latin typeface="+mn-lt"/>
                <a:ea typeface="+mn-ea"/>
                <a:cs typeface="+mn-cs"/>
              </a:rPr>
              <a:t>Laat ze dit rechts op het bord opplakken.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Vraag twee catechisanten naar voren. </a:t>
            </a:r>
          </a:p>
          <a:p>
            <a:r>
              <a:rPr lang="nl-NL" sz="1200" b="0" i="0" u="none" strike="noStrike" kern="1200" baseline="0" dirty="0">
                <a:solidFill>
                  <a:schemeClr val="tx1"/>
                </a:solidFill>
                <a:latin typeface="+mn-lt"/>
                <a:ea typeface="+mn-ea"/>
                <a:cs typeface="+mn-cs"/>
              </a:rPr>
              <a:t>Laat de één een post-it voorlezen van de linkerkant, </a:t>
            </a:r>
          </a:p>
          <a:p>
            <a:r>
              <a:rPr lang="nl-NL" sz="1200" b="0" i="0" u="none" strike="noStrike" kern="1200" baseline="0" dirty="0">
                <a:solidFill>
                  <a:schemeClr val="tx1"/>
                </a:solidFill>
                <a:latin typeface="+mn-lt"/>
                <a:ea typeface="+mn-ea"/>
                <a:cs typeface="+mn-cs"/>
              </a:rPr>
              <a:t>laat de ander een post-it voorlezen van de rechterkant. </a:t>
            </a:r>
          </a:p>
          <a:p>
            <a:r>
              <a:rPr lang="nl-NL" sz="1200" b="0" i="0" u="none" strike="noStrike" kern="1200" baseline="0" dirty="0">
                <a:solidFill>
                  <a:schemeClr val="tx1"/>
                </a:solidFill>
                <a:latin typeface="+mn-lt"/>
                <a:ea typeface="+mn-ea"/>
                <a:cs typeface="+mn-cs"/>
              </a:rPr>
              <a:t>Doe dit maximaal vijf keer, vraag de catechisanten wat op valt. </a:t>
            </a:r>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349665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Schrijf op het bord de woorden ‘Gods wil’. Vraag de catechisanten waar zij aan denken bij deze woorden. Leg twee stiften neer. De catechisanten mogen zonder beurt naar voren lopen en iets wat met dit onderwerp te maken heeft op het bord opschrijven. Als een andere catechisant hierop wil reageren kan dat door een pijltje te trekken en de reactie eronder te schrijven. </a:t>
            </a:r>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337519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Woordweb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dirty="0"/>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dirty="0"/>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Gods wil geschiede</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Het gebed</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Gelijk in de hemel, alzo ook op de aarde</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73</a:t>
            </a:r>
          </a:p>
          <a:p>
            <a:pPr marL="228600" indent="-228600">
              <a:buFont typeface="Arial" panose="020B0604020202020204" pitchFamily="34" charset="0"/>
              <a:buChar char="•"/>
            </a:pPr>
            <a:r>
              <a:rPr lang="nl-NL" sz="1800" dirty="0">
                <a:solidFill>
                  <a:prstClr val="black"/>
                </a:solidFill>
                <a:latin typeface="Calibri" panose="020F0502020204030204"/>
              </a:rPr>
              <a:t>Hoe gebeurt Gods wil in de hemel?</a:t>
            </a:r>
            <a:br>
              <a:rPr lang="nl-NL" sz="1800" dirty="0">
                <a:solidFill>
                  <a:prstClr val="black"/>
                </a:solidFill>
                <a:latin typeface="Calibri" panose="020F0502020204030204"/>
              </a:rPr>
            </a:br>
            <a:endParaRPr lang="nl-NL" sz="1800" dirty="0">
              <a:solidFill>
                <a:prstClr val="black"/>
              </a:solidFill>
              <a:latin typeface="Calibri" panose="020F0502020204030204"/>
            </a:endParaRPr>
          </a:p>
          <a:p>
            <a:pPr marL="228600" indent="-228600">
              <a:buFont typeface="Arial" panose="020B0604020202020204" pitchFamily="34" charset="0"/>
              <a:buChar char="•"/>
            </a:pP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De Waarheid</a:t>
            </a:r>
          </a:p>
        </p:txBody>
      </p:sp>
      <p:sp>
        <p:nvSpPr>
          <p:cNvPr id="6" name="Tijdelijke aanduiding voor afbeelding 5">
            <a:extLst>
              <a:ext uri="{FF2B5EF4-FFF2-40B4-BE49-F238E27FC236}">
                <a16:creationId xmlns:a16="http://schemas.microsoft.com/office/drawing/2014/main" id="{113BDFA2-AC52-4DE2-B1F6-8FB6698DB009}"/>
              </a:ext>
            </a:extLst>
          </p:cNvPr>
          <p:cNvSpPr>
            <a:spLocks noGrp="1"/>
          </p:cNvSpPr>
          <p:nvPr>
            <p:ph type="pic" sz="quarter" idx="12"/>
          </p:nvPr>
        </p:nvSpPr>
        <p:spPr/>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blz. 74.</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Door de zondeval willen wij van nature Gods wil niet volgen.</a:t>
            </a:r>
          </a:p>
          <a:p>
            <a:r>
              <a:rPr lang="nl-NL" dirty="0"/>
              <a:t>Dat verandert opnieuw als een mens van dood levend gemaakt wordt.</a:t>
            </a:r>
          </a:p>
          <a:p>
            <a:r>
              <a:rPr lang="nl-NL" dirty="0"/>
              <a:t>We maken onderscheid tussen Gods verborgen en Gods geopenbaarde wil.</a:t>
            </a:r>
          </a:p>
          <a:p>
            <a:r>
              <a:rPr lang="nl-NL" dirty="0"/>
              <a:t>In de hemel dienen de engelen God volmaakt en vanuit liefde.</a:t>
            </a:r>
          </a:p>
          <a:p>
            <a:r>
              <a:rPr lang="nl-NL" dirty="0"/>
              <a:t>Maar ook Gods kinderen in de hemel dienen en prijzen God geheel naar Zijn wil.</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07BF2-1709-4899-9D37-35270DC586D6}"/>
              </a:ext>
            </a:extLst>
          </p:cNvPr>
          <p:cNvSpPr>
            <a:spLocks noGrp="1"/>
          </p:cNvSpPr>
          <p:nvPr>
            <p:ph type="title"/>
          </p:nvPr>
        </p:nvSpPr>
        <p:spPr/>
        <p:txBody>
          <a:bodyPr/>
          <a:lstStyle/>
          <a:p>
            <a:r>
              <a:rPr lang="nl-NL" dirty="0"/>
              <a:t>Post-it</a:t>
            </a:r>
          </a:p>
        </p:txBody>
      </p:sp>
      <p:sp>
        <p:nvSpPr>
          <p:cNvPr id="3" name="Tijdelijke aanduiding voor tekst 2">
            <a:extLst>
              <a:ext uri="{FF2B5EF4-FFF2-40B4-BE49-F238E27FC236}">
                <a16:creationId xmlns:a16="http://schemas.microsoft.com/office/drawing/2014/main" id="{A9AE87F9-A954-4F47-9F61-93B10AC35A0B}"/>
              </a:ext>
            </a:extLst>
          </p:cNvPr>
          <p:cNvSpPr>
            <a:spLocks noGrp="1"/>
          </p:cNvSpPr>
          <p:nvPr>
            <p:ph type="body" sz="quarter" idx="11"/>
          </p:nvPr>
        </p:nvSpPr>
        <p:spPr>
          <a:xfrm>
            <a:off x="2711624" y="2732088"/>
            <a:ext cx="4021138" cy="3168650"/>
          </a:xfrm>
        </p:spPr>
        <p:txBody>
          <a:bodyPr/>
          <a:lstStyle/>
          <a:p>
            <a:r>
              <a:rPr lang="nl-NL" dirty="0"/>
              <a:t>Schrijf op de post-it wat jij graag zou willen.</a:t>
            </a:r>
          </a:p>
          <a:p>
            <a:r>
              <a:rPr lang="nl-NL" dirty="0"/>
              <a:t>Plak deze post-it op de linkerkant van het bord</a:t>
            </a:r>
          </a:p>
          <a:p>
            <a:r>
              <a:rPr lang="nl-NL" dirty="0"/>
              <a:t>Schrijf op de post-it wat God van jou wil.</a:t>
            </a:r>
          </a:p>
          <a:p>
            <a:r>
              <a:rPr lang="nl-NL" dirty="0"/>
              <a:t>Plak deze post-it op de rechterkant van het bord</a:t>
            </a:r>
          </a:p>
          <a:p>
            <a:endParaRPr lang="nl-NL" dirty="0"/>
          </a:p>
        </p:txBody>
      </p:sp>
      <p:sp>
        <p:nvSpPr>
          <p:cNvPr id="4" name="Tijdelijke aanduiding voor verticale tekst 3">
            <a:extLst>
              <a:ext uri="{FF2B5EF4-FFF2-40B4-BE49-F238E27FC236}">
                <a16:creationId xmlns:a16="http://schemas.microsoft.com/office/drawing/2014/main" id="{B585AFF1-A8BA-40F8-80E1-FD0B766E79F7}"/>
              </a:ext>
            </a:extLst>
          </p:cNvPr>
          <p:cNvSpPr>
            <a:spLocks noGrp="1"/>
          </p:cNvSpPr>
          <p:nvPr>
            <p:ph type="body" orient="vert" sz="quarter" idx="10"/>
          </p:nvPr>
        </p:nvSpPr>
        <p:spPr/>
        <p:txBody>
          <a:bodyPr/>
          <a:lstStyle/>
          <a:p>
            <a:r>
              <a:rPr lang="nl-NL" dirty="0"/>
              <a:t>Verwerking</a:t>
            </a:r>
          </a:p>
        </p:txBody>
      </p:sp>
      <p:pic>
        <p:nvPicPr>
          <p:cNvPr id="5122" name="Picture 2" descr="Workshop, Pens, Post-It Note, Sticky Note, Business">
            <a:extLst>
              <a:ext uri="{FF2B5EF4-FFF2-40B4-BE49-F238E27FC236}">
                <a16:creationId xmlns:a16="http://schemas.microsoft.com/office/drawing/2014/main" id="{1EE601B5-31C3-4FAE-949E-C2466023C6D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51" r="241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1374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07BF2-1709-4899-9D37-35270DC586D6}"/>
              </a:ext>
            </a:extLst>
          </p:cNvPr>
          <p:cNvSpPr>
            <a:spLocks noGrp="1"/>
          </p:cNvSpPr>
          <p:nvPr>
            <p:ph type="title"/>
          </p:nvPr>
        </p:nvSpPr>
        <p:spPr/>
        <p:txBody>
          <a:bodyPr/>
          <a:lstStyle/>
          <a:p>
            <a:r>
              <a:rPr lang="nl-NL" dirty="0"/>
              <a:t>Stille borddiscussie</a:t>
            </a:r>
          </a:p>
        </p:txBody>
      </p:sp>
      <p:sp>
        <p:nvSpPr>
          <p:cNvPr id="3" name="Tijdelijke aanduiding voor tekst 2">
            <a:extLst>
              <a:ext uri="{FF2B5EF4-FFF2-40B4-BE49-F238E27FC236}">
                <a16:creationId xmlns:a16="http://schemas.microsoft.com/office/drawing/2014/main" id="{A9AE87F9-A954-4F47-9F61-93B10AC35A0B}"/>
              </a:ext>
            </a:extLst>
          </p:cNvPr>
          <p:cNvSpPr>
            <a:spLocks noGrp="1"/>
          </p:cNvSpPr>
          <p:nvPr>
            <p:ph type="body" sz="quarter" idx="11"/>
          </p:nvPr>
        </p:nvSpPr>
        <p:spPr>
          <a:xfrm>
            <a:off x="2711624" y="2732088"/>
            <a:ext cx="4021138" cy="3168650"/>
          </a:xfrm>
        </p:spPr>
        <p:txBody>
          <a:bodyPr/>
          <a:lstStyle/>
          <a:p>
            <a:r>
              <a:rPr lang="nl-NL" dirty="0"/>
              <a:t>Schrijf op het bord iets wat met het ‘Gods wil’ te maken heeft</a:t>
            </a:r>
          </a:p>
          <a:p>
            <a:endParaRPr lang="nl-NL" dirty="0"/>
          </a:p>
        </p:txBody>
      </p:sp>
      <p:sp>
        <p:nvSpPr>
          <p:cNvPr id="4" name="Tijdelijke aanduiding voor verticale tekst 3">
            <a:extLst>
              <a:ext uri="{FF2B5EF4-FFF2-40B4-BE49-F238E27FC236}">
                <a16:creationId xmlns:a16="http://schemas.microsoft.com/office/drawing/2014/main" id="{B585AFF1-A8BA-40F8-80E1-FD0B766E79F7}"/>
              </a:ext>
            </a:extLst>
          </p:cNvPr>
          <p:cNvSpPr>
            <a:spLocks noGrp="1"/>
          </p:cNvSpPr>
          <p:nvPr>
            <p:ph type="body" orient="vert" sz="quarter" idx="10"/>
          </p:nvPr>
        </p:nvSpPr>
        <p:spPr/>
        <p:txBody>
          <a:bodyPr/>
          <a:lstStyle/>
          <a:p>
            <a:r>
              <a:rPr lang="nl-NL" dirty="0"/>
              <a:t>Verwerking</a:t>
            </a:r>
          </a:p>
        </p:txBody>
      </p:sp>
      <p:pic>
        <p:nvPicPr>
          <p:cNvPr id="6148" name="Picture 4" descr="White Board, Markers, Startup, Start-Up, Presentation">
            <a:extLst>
              <a:ext uri="{FF2B5EF4-FFF2-40B4-BE49-F238E27FC236}">
                <a16:creationId xmlns:a16="http://schemas.microsoft.com/office/drawing/2014/main" id="{A744C65D-39DE-4CED-9297-7ED7133DE533}"/>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18950" r="20042" b="-36199"/>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447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 86:6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Handelingen</a:t>
            </a:r>
            <a:r>
              <a:rPr lang="en-US" dirty="0"/>
              <a:t> 9:1-9</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Behandel</a:t>
            </a:r>
            <a:r>
              <a:rPr lang="en-US" dirty="0"/>
              <a:t> de </a:t>
            </a:r>
            <a:r>
              <a:rPr lang="en-US" dirty="0" err="1"/>
              <a:t>vragen</a:t>
            </a:r>
            <a:r>
              <a:rPr lang="en-US" dirty="0"/>
              <a:t> </a:t>
            </a:r>
            <a:r>
              <a:rPr lang="en-US" dirty="0" err="1"/>
              <a:t>bij</a:t>
            </a:r>
            <a:r>
              <a:rPr lang="en-US" dirty="0"/>
              <a:t> de </a:t>
            </a:r>
            <a:r>
              <a:rPr lang="en-US" dirty="0" err="1"/>
              <a:t>Bijbelstudie</a:t>
            </a:r>
            <a:r>
              <a:rPr lang="en-US" dirty="0"/>
              <a:t> op </a:t>
            </a:r>
            <a:r>
              <a:rPr lang="en-US" dirty="0" err="1"/>
              <a:t>blz</a:t>
            </a:r>
            <a:r>
              <a:rPr lang="en-US" dirty="0"/>
              <a:t>. 71</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de bede ‘Uw wil geschiede’ inhoudt.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we vanuit onszelf nooit de wil van God zullen doen. Maar ook dat de Heere de macht van de zonde en de kracht van de duivel verbreekt en ons hart ombuigt tot alles wat Hij wil.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onderscheid maken tussen dat wat in mijn leven wél en níet naar Gods wil is. </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Games, Children, Child, Girl, Toys, Children'S Games">
            <a:extLst>
              <a:ext uri="{FF2B5EF4-FFF2-40B4-BE49-F238E27FC236}">
                <a16:creationId xmlns:a16="http://schemas.microsoft.com/office/drawing/2014/main" id="{9C0B02F5-7910-496B-BF30-D77A560DEACD}"/>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8962" t="-22568" r="16123" b="-22568"/>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Uw wil geschiede</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72</a:t>
            </a:r>
          </a:p>
          <a:p>
            <a:pPr marL="285750" lvl="0" indent="-285750">
              <a:buFont typeface="Arial" panose="020B0604020202020204" pitchFamily="34" charset="0"/>
              <a:buChar char="•"/>
            </a:pPr>
            <a:r>
              <a:rPr lang="nl-NL" sz="1800" dirty="0">
                <a:solidFill>
                  <a:prstClr val="black"/>
                </a:solidFill>
                <a:latin typeface="Calibri" panose="020F0502020204030204"/>
              </a:rPr>
              <a:t>Waar bidden we om als we bidden: </a:t>
            </a:r>
            <a:r>
              <a:rPr lang="nl-NL" sz="1800" i="1" dirty="0">
                <a:solidFill>
                  <a:prstClr val="black"/>
                </a:solidFill>
                <a:latin typeface="Calibri" panose="020F0502020204030204"/>
              </a:rPr>
              <a:t>Uw wil geschiede?</a:t>
            </a: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2050" name="Picture 2" descr="King, Crown, History, Romania">
            <a:extLst>
              <a:ext uri="{FF2B5EF4-FFF2-40B4-BE49-F238E27FC236}">
                <a16:creationId xmlns:a16="http://schemas.microsoft.com/office/drawing/2014/main" id="{D9590FA9-F61C-408C-A95D-749812C1C00A}"/>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1446" t="-16680" r="11105" b="-33362"/>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Hoe het was en geworden is</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72</a:t>
            </a:r>
          </a:p>
          <a:p>
            <a:pPr marL="285750" indent="-285750">
              <a:buFont typeface="Arial" panose="020B0604020202020204" pitchFamily="34" charset="0"/>
              <a:buChar char="•"/>
            </a:pPr>
            <a:r>
              <a:rPr lang="nl-NL" dirty="0">
                <a:solidFill>
                  <a:prstClr val="black"/>
                </a:solidFill>
                <a:latin typeface="Calibri" panose="020F0502020204030204"/>
              </a:rPr>
              <a:t>Wie is er koning in ons leven, na de zondeval?</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4098" name="Picture 2" descr="Shakespeare, King Lear, Ancient, Classic, Romeo">
            <a:extLst>
              <a:ext uri="{FF2B5EF4-FFF2-40B4-BE49-F238E27FC236}">
                <a16:creationId xmlns:a16="http://schemas.microsoft.com/office/drawing/2014/main" id="{4A5CA7A2-0360-40A4-AD1C-FAB575280E2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8224" r="282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De wil omgebogen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72</a:t>
            </a:r>
          </a:p>
          <a:p>
            <a:pPr marL="285750" indent="-285750">
              <a:buFont typeface="Arial" panose="020B0604020202020204" pitchFamily="34" charset="0"/>
              <a:buChar char="•"/>
            </a:pPr>
            <a:r>
              <a:rPr lang="nl-NL" sz="1800" dirty="0">
                <a:solidFill>
                  <a:prstClr val="black"/>
                </a:solidFill>
                <a:latin typeface="Calibri" panose="020F0502020204030204"/>
              </a:rPr>
              <a:t>Waarom hebben wij wedergeboorte nodig?</a:t>
            </a: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sp>
        <p:nvSpPr>
          <p:cNvPr id="6" name="Tijdelijke aanduiding voor afbeelding 5">
            <a:extLst>
              <a:ext uri="{FF2B5EF4-FFF2-40B4-BE49-F238E27FC236}">
                <a16:creationId xmlns:a16="http://schemas.microsoft.com/office/drawing/2014/main" id="{AF262AC9-193C-4EE0-8910-8BF672BA27FB}"/>
              </a:ext>
            </a:extLst>
          </p:cNvPr>
          <p:cNvSpPr>
            <a:spLocks noGrp="1"/>
          </p:cNvSpPr>
          <p:nvPr>
            <p:ph type="pic" sz="quarter" idx="12"/>
          </p:nvPr>
        </p:nvSpPr>
        <p:spPr/>
      </p:sp>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Verborgen en geopenbaarde wil</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72</a:t>
            </a:r>
          </a:p>
          <a:p>
            <a:pPr marL="285750" indent="-285750">
              <a:buFont typeface="Arial" panose="020B0604020202020204" pitchFamily="34" charset="0"/>
              <a:buChar char="•"/>
            </a:pPr>
            <a:r>
              <a:rPr lang="nl-NL" dirty="0">
                <a:solidFill>
                  <a:prstClr val="black"/>
                </a:solidFill>
                <a:latin typeface="Calibri" panose="020F0502020204030204"/>
              </a:rPr>
              <a:t>Wat is Gods verborgen wil?</a:t>
            </a:r>
          </a:p>
          <a:p>
            <a:pPr marL="285750" indent="-285750">
              <a:buFont typeface="Arial" panose="020B0604020202020204" pitchFamily="34" charset="0"/>
              <a:buChar char="•"/>
            </a:pPr>
            <a:r>
              <a:rPr lang="nl-NL" dirty="0">
                <a:solidFill>
                  <a:prstClr val="black"/>
                </a:solidFill>
                <a:latin typeface="Calibri" panose="020F0502020204030204"/>
              </a:rPr>
              <a:t>Wat is Gods geopenbaarde wil?</a:t>
            </a: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 name="Tijdelijke aanduiding voor afbeelding 4">
            <a:extLst>
              <a:ext uri="{FF2B5EF4-FFF2-40B4-BE49-F238E27FC236}">
                <a16:creationId xmlns:a16="http://schemas.microsoft.com/office/drawing/2014/main" id="{6EB335A3-28F8-4C17-B273-356ABBE8007A}"/>
              </a:ext>
            </a:extLst>
          </p:cNvPr>
          <p:cNvPicPr>
            <a:picLocks noGrp="1" noChangeAspect="1"/>
          </p:cNvPicPr>
          <p:nvPr>
            <p:ph type="pic" sz="quarter" idx="12"/>
          </p:nvPr>
        </p:nvPicPr>
        <p:blipFill>
          <a:blip r:embed="rId3"/>
          <a:srcRect l="24363" r="24363"/>
          <a:stretch>
            <a:fillRect/>
          </a:stretch>
        </p:blipFill>
        <p:spPr>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79C873B-2BBC-4395-99A0-0EA30C3B2BED}"/>
</file>

<file path=customXml/itemProps2.xml><?xml version="1.0" encoding="utf-8"?>
<ds:datastoreItem xmlns:ds="http://schemas.openxmlformats.org/officeDocument/2006/customXml" ds:itemID="{68AF9CF8-0C6F-4676-AE43-74A4193FA4EC}"/>
</file>

<file path=customXml/itemProps3.xml><?xml version="1.0" encoding="utf-8"?>
<ds:datastoreItem xmlns:ds="http://schemas.openxmlformats.org/officeDocument/2006/customXml" ds:itemID="{457ADC0A-E84B-4E90-9ED5-8C61E76DBA0F}"/>
</file>

<file path=docProps/app.xml><?xml version="1.0" encoding="utf-8"?>
<Properties xmlns="http://schemas.openxmlformats.org/officeDocument/2006/extended-properties" xmlns:vt="http://schemas.openxmlformats.org/officeDocument/2006/docPropsVTypes">
  <Template>LeerMij-catechesatiemethode-HHJO</Template>
  <TotalTime>517</TotalTime>
  <Words>527</Words>
  <Application>Microsoft Office PowerPoint</Application>
  <PresentationFormat>Breedbeeld</PresentationFormat>
  <Paragraphs>76</Paragraphs>
  <Slides>15</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ITC Officina Serif Std Book</vt:lpstr>
      <vt:lpstr>Segoe UI</vt:lpstr>
      <vt:lpstr>Office-thema</vt:lpstr>
      <vt:lpstr>Het gebed</vt:lpstr>
      <vt:lpstr>Opening</vt:lpstr>
      <vt:lpstr>Bijbelstudie</vt:lpstr>
      <vt:lpstr>Doelen</vt:lpstr>
      <vt:lpstr>Binnenkomer</vt:lpstr>
      <vt:lpstr>Uw wil geschiede</vt:lpstr>
      <vt:lpstr>Hoe het was en geworden is</vt:lpstr>
      <vt:lpstr>De wil omgebogen</vt:lpstr>
      <vt:lpstr>Verborgen en geopenbaarde wil</vt:lpstr>
      <vt:lpstr>Gelijk in de hemel, alzo ook op de aarde</vt:lpstr>
      <vt:lpstr>Verwerkingsvragen</vt:lpstr>
      <vt:lpstr>Samenvatting</vt:lpstr>
      <vt:lpstr>Huiswerk volgende keer</vt:lpstr>
      <vt:lpstr>Post-it</vt:lpstr>
      <vt:lpstr>Stille borddiscussie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100</cp:revision>
  <dcterms:created xsi:type="dcterms:W3CDTF">2018-01-11T12:38:21Z</dcterms:created>
  <dcterms:modified xsi:type="dcterms:W3CDTF">2018-10-08T15:29:29Z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