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6.xml" ContentType="application/vnd.openxmlformats-officedocument.presentationml.slide+xml"/>
  <Override PartName="/ppt/notesSlides/notesSlide15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33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34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ngesInfos/changesInfo1.xml" ContentType="application/vnd.ms-powerpoint.changes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1"/>
  </p:sldMasterIdLst>
  <p:notesMasterIdLst>
    <p:notesMasterId r:id="rId21"/>
  </p:notesMasterIdLst>
  <p:sldIdLst>
    <p:sldId id="256" r:id="rId2"/>
    <p:sldId id="259" r:id="rId3"/>
    <p:sldId id="258" r:id="rId4"/>
    <p:sldId id="260" r:id="rId5"/>
    <p:sldId id="257" r:id="rId6"/>
    <p:sldId id="261" r:id="rId7"/>
    <p:sldId id="262" r:id="rId8"/>
    <p:sldId id="263" r:id="rId9"/>
    <p:sldId id="264" r:id="rId10"/>
    <p:sldId id="275" r:id="rId11"/>
    <p:sldId id="266" r:id="rId12"/>
    <p:sldId id="267" r:id="rId13"/>
    <p:sldId id="268" r:id="rId14"/>
    <p:sldId id="269" r:id="rId15"/>
    <p:sldId id="277" r:id="rId16"/>
    <p:sldId id="270" r:id="rId17"/>
    <p:sldId id="271" r:id="rId18"/>
    <p:sldId id="272" r:id="rId19"/>
    <p:sldId id="273" r:id="rId2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A155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723" autoAdjust="0"/>
    <p:restoredTop sz="69645" autoAdjust="0"/>
  </p:normalViewPr>
  <p:slideViewPr>
    <p:cSldViewPr snapToObjects="1">
      <p:cViewPr varScale="1">
        <p:scale>
          <a:sx n="38" d="100"/>
          <a:sy n="38" d="100"/>
        </p:scale>
        <p:origin x="72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B075AAEB-BF47-4494-BECB-B9C4E50482AC}"/>
    <pc:docChg chg="addSld delSld modSld">
      <pc:chgData name="" userId="" providerId="" clId="Web-{B075AAEB-BF47-4494-BECB-B9C4E50482AC}" dt="2018-08-15T12:58:39.433" v="1273"/>
      <pc:docMkLst>
        <pc:docMk/>
      </pc:docMkLst>
      <pc:sldChg chg="modSp">
        <pc:chgData name="" userId="" providerId="" clId="Web-{B075AAEB-BF47-4494-BECB-B9C4E50482AC}" dt="2018-08-15T12:24:37.347" v="37" actId="20577"/>
        <pc:sldMkLst>
          <pc:docMk/>
          <pc:sldMk cId="2407276436" sldId="257"/>
        </pc:sldMkLst>
        <pc:spChg chg="mod">
          <ac:chgData name="" userId="" providerId="" clId="Web-{B075AAEB-BF47-4494-BECB-B9C4E50482AC}" dt="2018-08-15T12:24:25.220" v="31" actId="20577"/>
          <ac:spMkLst>
            <pc:docMk/>
            <pc:sldMk cId="2407276436" sldId="257"/>
            <ac:spMk id="3" creationId="{F446B18B-F132-423C-A461-6A572AD8E1E3}"/>
          </ac:spMkLst>
        </pc:spChg>
        <pc:spChg chg="mod">
          <ac:chgData name="" userId="" providerId="" clId="Web-{B075AAEB-BF47-4494-BECB-B9C4E50482AC}" dt="2018-08-15T12:24:32.618" v="34" actId="20577"/>
          <ac:spMkLst>
            <pc:docMk/>
            <pc:sldMk cId="2407276436" sldId="257"/>
            <ac:spMk id="4" creationId="{BD47AB57-DEA3-4F1C-95EB-314E70933470}"/>
          </ac:spMkLst>
        </pc:spChg>
        <pc:spChg chg="mod">
          <ac:chgData name="" userId="" providerId="" clId="Web-{B075AAEB-BF47-4494-BECB-B9C4E50482AC}" dt="2018-08-15T12:24:37.347" v="37" actId="20577"/>
          <ac:spMkLst>
            <pc:docMk/>
            <pc:sldMk cId="2407276436" sldId="257"/>
            <ac:spMk id="5" creationId="{2E00330B-D89F-4258-9D65-0470906CA6D4}"/>
          </ac:spMkLst>
        </pc:spChg>
      </pc:sldChg>
      <pc:sldChg chg="addSp delSp modSp modNotes">
        <pc:chgData name="" userId="" providerId="" clId="Web-{B075AAEB-BF47-4494-BECB-B9C4E50482AC}" dt="2018-08-15T12:00:28.313" v="6"/>
        <pc:sldMkLst>
          <pc:docMk/>
          <pc:sldMk cId="3451835460" sldId="260"/>
        </pc:sldMkLst>
        <pc:spChg chg="del">
          <ac:chgData name="" userId="" providerId="" clId="Web-{B075AAEB-BF47-4494-BECB-B9C4E50482AC}" dt="2018-08-15T11:59:57.187" v="0"/>
          <ac:spMkLst>
            <pc:docMk/>
            <pc:sldMk cId="3451835460" sldId="260"/>
            <ac:spMk id="3" creationId="{34E990DB-B5C7-4816-A5F5-C89F6E5D3815}"/>
          </ac:spMkLst>
        </pc:spChg>
        <pc:picChg chg="add mod ord modCrop">
          <ac:chgData name="" userId="" providerId="" clId="Web-{B075AAEB-BF47-4494-BECB-B9C4E50482AC}" dt="2018-08-15T12:00:10.719" v="2"/>
          <ac:picMkLst>
            <pc:docMk/>
            <pc:sldMk cId="3451835460" sldId="260"/>
            <ac:picMk id="2" creationId="{4DC2D009-6D75-4391-BD99-DCE35A6E4541}"/>
          </ac:picMkLst>
        </pc:picChg>
      </pc:sldChg>
      <pc:sldChg chg="addSp delSp modSp modNotes">
        <pc:chgData name="" userId="" providerId="" clId="Web-{B075AAEB-BF47-4494-BECB-B9C4E50482AC}" dt="2018-08-15T12:47:17.835" v="1223"/>
        <pc:sldMkLst>
          <pc:docMk/>
          <pc:sldMk cId="332617106" sldId="261"/>
        </pc:sldMkLst>
        <pc:spChg chg="add del mod">
          <ac:chgData name="" userId="" providerId="" clId="Web-{B075AAEB-BF47-4494-BECB-B9C4E50482AC}" dt="2018-08-15T12:47:17.835" v="1223"/>
          <ac:spMkLst>
            <pc:docMk/>
            <pc:sldMk cId="332617106" sldId="261"/>
            <ac:spMk id="3" creationId="{B7B13546-D6BA-4B7E-AAD3-2D134110CCAD}"/>
          </ac:spMkLst>
        </pc:spChg>
        <pc:spChg chg="mod">
          <ac:chgData name="" userId="" providerId="" clId="Web-{B075AAEB-BF47-4494-BECB-B9C4E50482AC}" dt="2018-08-15T12:25:19.876" v="48" actId="20577"/>
          <ac:spMkLst>
            <pc:docMk/>
            <pc:sldMk cId="332617106" sldId="261"/>
            <ac:spMk id="6" creationId="{2BEC1E38-BE60-45EF-8873-FA81B575DE7A}"/>
          </ac:spMkLst>
        </pc:spChg>
        <pc:spChg chg="mod">
          <ac:chgData name="" userId="" providerId="" clId="Web-{B075AAEB-BF47-4494-BECB-B9C4E50482AC}" dt="2018-08-15T12:25:17.488" v="45" actId="20577"/>
          <ac:spMkLst>
            <pc:docMk/>
            <pc:sldMk cId="332617106" sldId="261"/>
            <ac:spMk id="7" creationId="{80A3E94B-5E89-4E2C-972B-747DA83F77C7}"/>
          </ac:spMkLst>
        </pc:spChg>
        <pc:spChg chg="mod">
          <ac:chgData name="" userId="" providerId="" clId="Web-{B075AAEB-BF47-4494-BECB-B9C4E50482AC}" dt="2018-08-15T12:26:43.686" v="61" actId="20577"/>
          <ac:spMkLst>
            <pc:docMk/>
            <pc:sldMk cId="332617106" sldId="261"/>
            <ac:spMk id="8" creationId="{DBF2173E-D701-4927-87EA-D25B7B827560}"/>
          </ac:spMkLst>
        </pc:spChg>
        <pc:picChg chg="del">
          <ac:chgData name="" userId="" providerId="" clId="Web-{B075AAEB-BF47-4494-BECB-B9C4E50482AC}" dt="2018-08-15T12:28:59.057" v="223"/>
          <ac:picMkLst>
            <pc:docMk/>
            <pc:sldMk cId="332617106" sldId="261"/>
            <ac:picMk id="4" creationId="{12C740BC-0523-4E42-B8DF-6AFB99B76F6E}"/>
          </ac:picMkLst>
        </pc:picChg>
        <pc:picChg chg="add mod ord modCrop">
          <ac:chgData name="" userId="" providerId="" clId="Web-{B075AAEB-BF47-4494-BECB-B9C4E50482AC}" dt="2018-08-15T12:47:17.835" v="1223"/>
          <ac:picMkLst>
            <pc:docMk/>
            <pc:sldMk cId="332617106" sldId="261"/>
            <ac:picMk id="5" creationId="{63117CA9-8347-4FD6-A401-CEF6C1ABEE41}"/>
          </ac:picMkLst>
        </pc:picChg>
      </pc:sldChg>
      <pc:sldChg chg="addSp delSp modSp modNotes">
        <pc:chgData name="" userId="" providerId="" clId="Web-{B075AAEB-BF47-4494-BECB-B9C4E50482AC}" dt="2018-08-15T12:50:29.461" v="1224"/>
        <pc:sldMkLst>
          <pc:docMk/>
          <pc:sldMk cId="1057425638" sldId="262"/>
        </pc:sldMkLst>
        <pc:spChg chg="mod">
          <ac:chgData name="" userId="" providerId="" clId="Web-{B075AAEB-BF47-4494-BECB-B9C4E50482AC}" dt="2018-08-15T12:26:44.810" v="106" actId="20577"/>
          <ac:spMkLst>
            <pc:docMk/>
            <pc:sldMk cId="1057425638" sldId="262"/>
            <ac:spMk id="2" creationId="{515782E1-2C76-4BAB-97B4-C87260E79EFB}"/>
          </ac:spMkLst>
        </pc:spChg>
        <pc:spChg chg="mod">
          <ac:chgData name="" userId="" providerId="" clId="Web-{B075AAEB-BF47-4494-BECB-B9C4E50482AC}" dt="2018-08-15T12:28:09.249" v="186" actId="20577"/>
          <ac:spMkLst>
            <pc:docMk/>
            <pc:sldMk cId="1057425638" sldId="262"/>
            <ac:spMk id="3" creationId="{13AC4496-8A15-4FBB-9572-09FBB5AE8EBB}"/>
          </ac:spMkLst>
        </pc:spChg>
        <pc:spChg chg="mod">
          <ac:chgData name="" userId="" providerId="" clId="Web-{B075AAEB-BF47-4494-BECB-B9C4E50482AC}" dt="2018-08-15T12:26:44.888" v="112" actId="20577"/>
          <ac:spMkLst>
            <pc:docMk/>
            <pc:sldMk cId="1057425638" sldId="262"/>
            <ac:spMk id="4" creationId="{15B4CDEC-8945-4CAB-AD26-77E9D38C194A}"/>
          </ac:spMkLst>
        </pc:spChg>
        <pc:spChg chg="add del mod">
          <ac:chgData name="" userId="" providerId="" clId="Web-{B075AAEB-BF47-4494-BECB-B9C4E50482AC}" dt="2018-08-15T12:50:29.461" v="1224"/>
          <ac:spMkLst>
            <pc:docMk/>
            <pc:sldMk cId="1057425638" sldId="262"/>
            <ac:spMk id="6" creationId="{CD8D54A8-FFB2-4735-BF64-857BC0D3556F}"/>
          </ac:spMkLst>
        </pc:spChg>
        <pc:picChg chg="add mod ord modCrop">
          <ac:chgData name="" userId="" providerId="" clId="Web-{B075AAEB-BF47-4494-BECB-B9C4E50482AC}" dt="2018-08-15T12:50:29.461" v="1224"/>
          <ac:picMkLst>
            <pc:docMk/>
            <pc:sldMk cId="1057425638" sldId="262"/>
            <ac:picMk id="7" creationId="{7BA5F8C6-6CF2-49D5-8B87-2A5D01A938C9}"/>
          </ac:picMkLst>
        </pc:picChg>
        <pc:picChg chg="del">
          <ac:chgData name="" userId="" providerId="" clId="Web-{B075AAEB-BF47-4494-BECB-B9C4E50482AC}" dt="2018-08-15T12:28:55.027" v="222"/>
          <ac:picMkLst>
            <pc:docMk/>
            <pc:sldMk cId="1057425638" sldId="262"/>
            <ac:picMk id="12" creationId="{FEE6969A-FBB4-4C4E-8CE9-5CDE72E15A8B}"/>
          </ac:picMkLst>
        </pc:picChg>
      </pc:sldChg>
      <pc:sldChg chg="addSp delSp modSp modNotes">
        <pc:chgData name="" userId="" providerId="" clId="Web-{B075AAEB-BF47-4494-BECB-B9C4E50482AC}" dt="2018-08-15T12:51:21.399" v="1227"/>
        <pc:sldMkLst>
          <pc:docMk/>
          <pc:sldMk cId="526461213" sldId="263"/>
        </pc:sldMkLst>
        <pc:spChg chg="mod">
          <ac:chgData name="" userId="" providerId="" clId="Web-{B075AAEB-BF47-4494-BECB-B9C4E50482AC}" dt="2018-08-15T12:29:04.649" v="228" actId="20577"/>
          <ac:spMkLst>
            <pc:docMk/>
            <pc:sldMk cId="526461213" sldId="263"/>
            <ac:spMk id="2" creationId="{30B5171A-EC85-4487-A57A-E0D4D6BDA338}"/>
          </ac:spMkLst>
        </pc:spChg>
        <pc:spChg chg="mod">
          <ac:chgData name="" userId="" providerId="" clId="Web-{B075AAEB-BF47-4494-BECB-B9C4E50482AC}" dt="2018-08-15T12:29:44.960" v="272" actId="20577"/>
          <ac:spMkLst>
            <pc:docMk/>
            <pc:sldMk cId="526461213" sldId="263"/>
            <ac:spMk id="3" creationId="{2683A586-523E-40E8-A731-92B1DEE6EA03}"/>
          </ac:spMkLst>
        </pc:spChg>
        <pc:spChg chg="mod">
          <ac:chgData name="" userId="" providerId="" clId="Web-{B075AAEB-BF47-4494-BECB-B9C4E50482AC}" dt="2018-08-15T12:29:12.224" v="241" actId="20577"/>
          <ac:spMkLst>
            <pc:docMk/>
            <pc:sldMk cId="526461213" sldId="263"/>
            <ac:spMk id="4" creationId="{ED399912-63CD-4954-9191-7186549E378A}"/>
          </ac:spMkLst>
        </pc:spChg>
        <pc:spChg chg="add del mod">
          <ac:chgData name="" userId="" providerId="" clId="Web-{B075AAEB-BF47-4494-BECB-B9C4E50482AC}" dt="2018-08-15T12:51:06.430" v="1225"/>
          <ac:spMkLst>
            <pc:docMk/>
            <pc:sldMk cId="526461213" sldId="263"/>
            <ac:spMk id="6" creationId="{13161057-4AD5-4335-BF7D-B95515E3D614}"/>
          </ac:spMkLst>
        </pc:spChg>
        <pc:picChg chg="add mod ord modCrop">
          <ac:chgData name="" userId="" providerId="" clId="Web-{B075AAEB-BF47-4494-BECB-B9C4E50482AC}" dt="2018-08-15T12:51:21.399" v="1227"/>
          <ac:picMkLst>
            <pc:docMk/>
            <pc:sldMk cId="526461213" sldId="263"/>
            <ac:picMk id="7" creationId="{EEB33729-0987-410E-AF2F-019A53C1697B}"/>
          </ac:picMkLst>
        </pc:picChg>
        <pc:picChg chg="del">
          <ac:chgData name="" userId="" providerId="" clId="Web-{B075AAEB-BF47-4494-BECB-B9C4E50482AC}" dt="2018-08-15T12:29:55.675" v="292"/>
          <ac:picMkLst>
            <pc:docMk/>
            <pc:sldMk cId="526461213" sldId="263"/>
            <ac:picMk id="8" creationId="{5CD293F0-C860-48B1-98A0-2DEEE01D0656}"/>
          </ac:picMkLst>
        </pc:picChg>
      </pc:sldChg>
      <pc:sldChg chg="addSp delSp modSp mod modClrScheme chgLayout modNotes">
        <pc:chgData name="" userId="" providerId="" clId="Web-{B075AAEB-BF47-4494-BECB-B9C4E50482AC}" dt="2018-08-15T12:57:15.698" v="1272" actId="1076"/>
        <pc:sldMkLst>
          <pc:docMk/>
          <pc:sldMk cId="2908452329" sldId="264"/>
        </pc:sldMkLst>
        <pc:spChg chg="mod ord">
          <ac:chgData name="" userId="" providerId="" clId="Web-{B075AAEB-BF47-4494-BECB-B9C4E50482AC}" dt="2018-08-15T12:56:45.979" v="1264"/>
          <ac:spMkLst>
            <pc:docMk/>
            <pc:sldMk cId="2908452329" sldId="264"/>
            <ac:spMk id="2" creationId="{08DDAB87-C726-4E69-845A-56B197D1A660}"/>
          </ac:spMkLst>
        </pc:spChg>
        <pc:spChg chg="mod ord">
          <ac:chgData name="" userId="" providerId="" clId="Web-{B075AAEB-BF47-4494-BECB-B9C4E50482AC}" dt="2018-08-15T12:56:45.979" v="1264"/>
          <ac:spMkLst>
            <pc:docMk/>
            <pc:sldMk cId="2908452329" sldId="264"/>
            <ac:spMk id="3" creationId="{3258D185-FF63-42C5-977E-9D0E8CB698EB}"/>
          </ac:spMkLst>
        </pc:spChg>
        <pc:spChg chg="mod ord">
          <ac:chgData name="" userId="" providerId="" clId="Web-{B075AAEB-BF47-4494-BECB-B9C4E50482AC}" dt="2018-08-15T12:56:45.979" v="1264"/>
          <ac:spMkLst>
            <pc:docMk/>
            <pc:sldMk cId="2908452329" sldId="264"/>
            <ac:spMk id="4" creationId="{422696D2-A487-4AD3-BCC4-A5A3FAAFF227}"/>
          </ac:spMkLst>
        </pc:spChg>
        <pc:spChg chg="add del mod">
          <ac:chgData name="" userId="" providerId="" clId="Web-{B075AAEB-BF47-4494-BECB-B9C4E50482AC}" dt="2018-08-15T12:53:00.322" v="1228"/>
          <ac:spMkLst>
            <pc:docMk/>
            <pc:sldMk cId="2908452329" sldId="264"/>
            <ac:spMk id="6" creationId="{15CCC8E8-2287-4A92-9B4E-C2FF633F10F0}"/>
          </ac:spMkLst>
        </pc:spChg>
        <pc:spChg chg="add del mod">
          <ac:chgData name="" userId="" providerId="" clId="Web-{B075AAEB-BF47-4494-BECB-B9C4E50482AC}" dt="2018-08-15T12:54:02.009" v="1235"/>
          <ac:spMkLst>
            <pc:docMk/>
            <pc:sldMk cId="2908452329" sldId="264"/>
            <ac:spMk id="11" creationId="{7B52367D-1BED-445F-A009-8962C954DB84}"/>
          </ac:spMkLst>
        </pc:spChg>
        <pc:spChg chg="add del mod">
          <ac:chgData name="" userId="" providerId="" clId="Web-{B075AAEB-BF47-4494-BECB-B9C4E50482AC}" dt="2018-08-15T12:55:05.854" v="1241"/>
          <ac:spMkLst>
            <pc:docMk/>
            <pc:sldMk cId="2908452329" sldId="264"/>
            <ac:spMk id="15" creationId="{DBC640FD-CFD3-4BEA-B452-FBC957A8AF08}"/>
          </ac:spMkLst>
        </pc:spChg>
        <pc:spChg chg="add del mod">
          <ac:chgData name="" userId="" providerId="" clId="Web-{B075AAEB-BF47-4494-BECB-B9C4E50482AC}" dt="2018-08-15T12:55:41.619" v="1250"/>
          <ac:spMkLst>
            <pc:docMk/>
            <pc:sldMk cId="2908452329" sldId="264"/>
            <ac:spMk id="21" creationId="{A4B391CB-7D98-4616-90E6-2943F060873C}"/>
          </ac:spMkLst>
        </pc:spChg>
        <pc:spChg chg="add del mod ord">
          <ac:chgData name="" userId="" providerId="" clId="Web-{B075AAEB-BF47-4494-BECB-B9C4E50482AC}" dt="2018-08-15T12:56:07.307" v="1257"/>
          <ac:spMkLst>
            <pc:docMk/>
            <pc:sldMk cId="2908452329" sldId="264"/>
            <ac:spMk id="22" creationId="{0A77C030-A980-4160-B10B-B71B6F3CFF9A}"/>
          </ac:spMkLst>
        </pc:spChg>
        <pc:spChg chg="add del mod ord">
          <ac:chgData name="" userId="" providerId="" clId="Web-{B075AAEB-BF47-4494-BECB-B9C4E50482AC}" dt="2018-08-15T12:56:45.010" v="1263"/>
          <ac:spMkLst>
            <pc:docMk/>
            <pc:sldMk cId="2908452329" sldId="264"/>
            <ac:spMk id="27" creationId="{42808DFC-4BE0-48B3-B380-3EFA8AFB5063}"/>
          </ac:spMkLst>
        </pc:spChg>
        <pc:picChg chg="add del mod ord modCrop">
          <ac:chgData name="" userId="" providerId="" clId="Web-{B075AAEB-BF47-4494-BECB-B9C4E50482AC}" dt="2018-08-15T12:53:54.572" v="1234"/>
          <ac:picMkLst>
            <pc:docMk/>
            <pc:sldMk cId="2908452329" sldId="264"/>
            <ac:picMk id="7" creationId="{B0BF94E4-D95C-4D9C-9ACA-2A2CE82B0759}"/>
          </ac:picMkLst>
        </pc:picChg>
        <pc:picChg chg="del">
          <ac:chgData name="" userId="" providerId="" clId="Web-{B075AAEB-BF47-4494-BECB-B9C4E50482AC}" dt="2018-08-15T12:33:47.208" v="384"/>
          <ac:picMkLst>
            <pc:docMk/>
            <pc:sldMk cId="2908452329" sldId="264"/>
            <ac:picMk id="8" creationId="{272935C3-76A8-445C-ADE8-5887437BF3B4}"/>
          </ac:picMkLst>
        </pc:picChg>
        <pc:picChg chg="add del mod ord modCrop">
          <ac:chgData name="" userId="" providerId="" clId="Web-{B075AAEB-BF47-4494-BECB-B9C4E50482AC}" dt="2018-08-15T12:54:59.041" v="1240"/>
          <ac:picMkLst>
            <pc:docMk/>
            <pc:sldMk cId="2908452329" sldId="264"/>
            <ac:picMk id="12" creationId="{38C502A0-79A8-41CC-B9D1-0A7022ABE738}"/>
          </ac:picMkLst>
        </pc:picChg>
        <pc:picChg chg="add del mod ord modCrop">
          <ac:chgData name="" userId="" providerId="" clId="Web-{B075AAEB-BF47-4494-BECB-B9C4E50482AC}" dt="2018-08-15T12:55:30.088" v="1246"/>
          <ac:picMkLst>
            <pc:docMk/>
            <pc:sldMk cId="2908452329" sldId="264"/>
            <ac:picMk id="16" creationId="{58759CD0-B3F6-4BDE-B279-F950647CCDEA}"/>
          </ac:picMkLst>
        </pc:picChg>
        <pc:picChg chg="add del mod">
          <ac:chgData name="" userId="" providerId="" clId="Web-{B075AAEB-BF47-4494-BECB-B9C4E50482AC}" dt="2018-08-15T12:55:39.416" v="1249"/>
          <ac:picMkLst>
            <pc:docMk/>
            <pc:sldMk cId="2908452329" sldId="264"/>
            <ac:picMk id="18" creationId="{44F31CF8-7049-4D85-BAD4-5CCC18FC9FFE}"/>
          </ac:picMkLst>
        </pc:picChg>
        <pc:picChg chg="add del mod ord modCrop">
          <ac:chgData name="" userId="" providerId="" clId="Web-{B075AAEB-BF47-4494-BECB-B9C4E50482AC}" dt="2018-08-15T12:56:05.260" v="1256"/>
          <ac:picMkLst>
            <pc:docMk/>
            <pc:sldMk cId="2908452329" sldId="264"/>
            <ac:picMk id="23" creationId="{1BE38128-846B-4CDC-8B4B-2C7C35107BBC}"/>
          </ac:picMkLst>
        </pc:picChg>
        <pc:picChg chg="add mod">
          <ac:chgData name="" userId="" providerId="" clId="Web-{B075AAEB-BF47-4494-BECB-B9C4E50482AC}" dt="2018-08-15T12:57:15.698" v="1272" actId="1076"/>
          <ac:picMkLst>
            <pc:docMk/>
            <pc:sldMk cId="2908452329" sldId="264"/>
            <ac:picMk id="25" creationId="{713AE214-B7CE-4E84-92BF-08AF75923334}"/>
          </ac:picMkLst>
        </pc:picChg>
      </pc:sldChg>
      <pc:sldChg chg="modSp">
        <pc:chgData name="" userId="" providerId="" clId="Web-{B075AAEB-BF47-4494-BECB-B9C4E50482AC}" dt="2018-08-15T12:35:18.134" v="467" actId="20577"/>
        <pc:sldMkLst>
          <pc:docMk/>
          <pc:sldMk cId="1686064351" sldId="266"/>
        </pc:sldMkLst>
        <pc:spChg chg="mod">
          <ac:chgData name="" userId="" providerId="" clId="Web-{B075AAEB-BF47-4494-BECB-B9C4E50482AC}" dt="2018-08-15T12:35:18.134" v="467" actId="20577"/>
          <ac:spMkLst>
            <pc:docMk/>
            <pc:sldMk cId="1686064351" sldId="266"/>
            <ac:spMk id="7" creationId="{88A062EF-5B51-4814-A235-CFF12E2B23EF}"/>
          </ac:spMkLst>
        </pc:spChg>
      </pc:sldChg>
      <pc:sldChg chg="modSp">
        <pc:chgData name="" userId="" providerId="" clId="Web-{B075AAEB-BF47-4494-BECB-B9C4E50482AC}" dt="2018-08-15T12:36:07.236" v="629" actId="20577"/>
        <pc:sldMkLst>
          <pc:docMk/>
          <pc:sldMk cId="675279729" sldId="267"/>
        </pc:sldMkLst>
        <pc:spChg chg="mod">
          <ac:chgData name="" userId="" providerId="" clId="Web-{B075AAEB-BF47-4494-BECB-B9C4E50482AC}" dt="2018-08-15T12:36:07.236" v="629" actId="20577"/>
          <ac:spMkLst>
            <pc:docMk/>
            <pc:sldMk cId="675279729" sldId="267"/>
            <ac:spMk id="5" creationId="{CE9817F8-4D3D-4337-BF1D-B6C817882EB7}"/>
          </ac:spMkLst>
        </pc:spChg>
      </pc:sldChg>
      <pc:sldChg chg="modSp">
        <pc:chgData name="" userId="" providerId="" clId="Web-{B075AAEB-BF47-4494-BECB-B9C4E50482AC}" dt="2018-08-15T12:42:25.400" v="906" actId="20577"/>
        <pc:sldMkLst>
          <pc:docMk/>
          <pc:sldMk cId="505650607" sldId="269"/>
        </pc:sldMkLst>
        <pc:spChg chg="mod">
          <ac:chgData name="" userId="" providerId="" clId="Web-{B075AAEB-BF47-4494-BECB-B9C4E50482AC}" dt="2018-08-15T12:42:25.400" v="906" actId="20577"/>
          <ac:spMkLst>
            <pc:docMk/>
            <pc:sldMk cId="505650607" sldId="269"/>
            <ac:spMk id="6" creationId="{E6052B7C-21B0-4B02-B509-6E5D901B9C06}"/>
          </ac:spMkLst>
        </pc:spChg>
      </pc:sldChg>
      <pc:sldChg chg="modSp modNotes">
        <pc:chgData name="" userId="" providerId="" clId="Web-{B075AAEB-BF47-4494-BECB-B9C4E50482AC}" dt="2018-08-15T12:43:16.806" v="1008" actId="20577"/>
        <pc:sldMkLst>
          <pc:docMk/>
          <pc:sldMk cId="2022270022" sldId="270"/>
        </pc:sldMkLst>
        <pc:spChg chg="mod">
          <ac:chgData name="" userId="" providerId="" clId="Web-{B075AAEB-BF47-4494-BECB-B9C4E50482AC}" dt="2018-08-15T12:43:16.806" v="1008" actId="20577"/>
          <ac:spMkLst>
            <pc:docMk/>
            <pc:sldMk cId="2022270022" sldId="270"/>
            <ac:spMk id="6" creationId="{14852298-6DF4-4A12-B366-F0CACE71CEBA}"/>
          </ac:spMkLst>
        </pc:spChg>
      </pc:sldChg>
      <pc:sldChg chg="modSp">
        <pc:chgData name="" userId="" providerId="" clId="Web-{B075AAEB-BF47-4494-BECB-B9C4E50482AC}" dt="2018-08-15T12:43:56.055" v="1033" actId="20577"/>
        <pc:sldMkLst>
          <pc:docMk/>
          <pc:sldMk cId="678017135" sldId="271"/>
        </pc:sldMkLst>
        <pc:spChg chg="mod">
          <ac:chgData name="" userId="" providerId="" clId="Web-{B075AAEB-BF47-4494-BECB-B9C4E50482AC}" dt="2018-08-15T12:43:56.055" v="1033" actId="20577"/>
          <ac:spMkLst>
            <pc:docMk/>
            <pc:sldMk cId="678017135" sldId="271"/>
            <ac:spMk id="3" creationId="{B899E1A2-2DB9-4A5E-807D-37FB66B5F013}"/>
          </ac:spMkLst>
        </pc:spChg>
      </pc:sldChg>
      <pc:sldChg chg="addSp delSp modSp modNotes">
        <pc:chgData name="" userId="" providerId="" clId="Web-{B075AAEB-BF47-4494-BECB-B9C4E50482AC}" dt="2018-08-15T12:58:39.433" v="1273"/>
        <pc:sldMkLst>
          <pc:docMk/>
          <pc:sldMk cId="3451608549" sldId="275"/>
        </pc:sldMkLst>
        <pc:spChg chg="mod">
          <ac:chgData name="" userId="" providerId="" clId="Web-{B075AAEB-BF47-4494-BECB-B9C4E50482AC}" dt="2018-08-15T12:33:55.223" v="387" actId="20577"/>
          <ac:spMkLst>
            <pc:docMk/>
            <pc:sldMk cId="3451608549" sldId="275"/>
            <ac:spMk id="2" creationId="{3A28A7EA-5696-4040-86B9-C2EAF91E0388}"/>
          </ac:spMkLst>
        </pc:spChg>
        <pc:spChg chg="mod">
          <ac:chgData name="" userId="" providerId="" clId="Web-{B075AAEB-BF47-4494-BECB-B9C4E50482AC}" dt="2018-08-15T12:35:08.369" v="463" actId="20577"/>
          <ac:spMkLst>
            <pc:docMk/>
            <pc:sldMk cId="3451608549" sldId="275"/>
            <ac:spMk id="3" creationId="{DBF39CAC-9B11-47A2-AC26-BD563EBA6BA4}"/>
          </ac:spMkLst>
        </pc:spChg>
        <pc:spChg chg="mod">
          <ac:chgData name="" userId="" providerId="" clId="Web-{B075AAEB-BF47-4494-BECB-B9C4E50482AC}" dt="2018-08-15T12:33:56.566" v="391" actId="20577"/>
          <ac:spMkLst>
            <pc:docMk/>
            <pc:sldMk cId="3451608549" sldId="275"/>
            <ac:spMk id="4" creationId="{E662B618-8F31-4277-A23D-14808099FC53}"/>
          </ac:spMkLst>
        </pc:spChg>
        <pc:spChg chg="add del mod">
          <ac:chgData name="" userId="" providerId="" clId="Web-{B075AAEB-BF47-4494-BECB-B9C4E50482AC}" dt="2018-08-15T12:58:39.433" v="1273"/>
          <ac:spMkLst>
            <pc:docMk/>
            <pc:sldMk cId="3451608549" sldId="275"/>
            <ac:spMk id="6" creationId="{6FB266B7-D198-417D-B50D-B8D20F3A9D2F}"/>
          </ac:spMkLst>
        </pc:spChg>
        <pc:picChg chg="del">
          <ac:chgData name="" userId="" providerId="" clId="Web-{B075AAEB-BF47-4494-BECB-B9C4E50482AC}" dt="2018-08-15T12:35:10.463" v="466"/>
          <ac:picMkLst>
            <pc:docMk/>
            <pc:sldMk cId="3451608549" sldId="275"/>
            <ac:picMk id="7" creationId="{BF846A1D-81E7-428D-831B-0C6F53E8B986}"/>
          </ac:picMkLst>
        </pc:picChg>
        <pc:picChg chg="add mod ord modCrop">
          <ac:chgData name="" userId="" providerId="" clId="Web-{B075AAEB-BF47-4494-BECB-B9C4E50482AC}" dt="2018-08-15T12:58:39.433" v="1273"/>
          <ac:picMkLst>
            <pc:docMk/>
            <pc:sldMk cId="3451608549" sldId="275"/>
            <ac:picMk id="9" creationId="{30E488EF-9D16-4896-ABAD-5AF858958714}"/>
          </ac:picMkLst>
        </pc:picChg>
      </pc:sldChg>
      <pc:sldChg chg="modSp modNotes">
        <pc:chgData name="" userId="" providerId="" clId="Web-{B075AAEB-BF47-4494-BECB-B9C4E50482AC}" dt="2018-08-15T12:46:12.383" v="1222"/>
        <pc:sldMkLst>
          <pc:docMk/>
          <pc:sldMk cId="2745677181" sldId="277"/>
        </pc:sldMkLst>
        <pc:spChg chg="mod">
          <ac:chgData name="" userId="" providerId="" clId="Web-{B075AAEB-BF47-4494-BECB-B9C4E50482AC}" dt="2018-08-15T12:44:57.117" v="1125" actId="20577"/>
          <ac:spMkLst>
            <pc:docMk/>
            <pc:sldMk cId="2745677181" sldId="277"/>
            <ac:spMk id="6" creationId="{E6052B7C-21B0-4B02-B509-6E5D901B9C06}"/>
          </ac:spMkLst>
        </pc:spChg>
      </pc:sldChg>
      <pc:sldChg chg="del">
        <pc:chgData name="" userId="" providerId="" clId="Web-{B075AAEB-BF47-4494-BECB-B9C4E50482AC}" dt="2018-08-15T12:44:04.071" v="1037"/>
        <pc:sldMkLst>
          <pc:docMk/>
          <pc:sldMk cId="1257801318" sldId="278"/>
        </pc:sldMkLst>
      </pc:sldChg>
      <pc:sldChg chg="addSp delSp modSp modNotes">
        <pc:chgData name="" userId="" providerId="" clId="Web-{B075AAEB-BF47-4494-BECB-B9C4E50482AC}" dt="2018-08-15T12:38:15.519" v="753"/>
        <pc:sldMkLst>
          <pc:docMk/>
          <pc:sldMk cId="1191557872" sldId="280"/>
        </pc:sldMkLst>
        <pc:spChg chg="add mod">
          <ac:chgData name="" userId="" providerId="" clId="Web-{B075AAEB-BF47-4494-BECB-B9C4E50482AC}" dt="2018-08-15T12:37:34.334" v="728"/>
          <ac:spMkLst>
            <pc:docMk/>
            <pc:sldMk cId="1191557872" sldId="280"/>
            <ac:spMk id="3" creationId="{C00E6070-402D-46BD-8F52-4A9DE06A6A8C}"/>
          </ac:spMkLst>
        </pc:spChg>
        <pc:spChg chg="mod">
          <ac:chgData name="" userId="" providerId="" clId="Web-{B075AAEB-BF47-4494-BECB-B9C4E50482AC}" dt="2018-08-15T12:37:32.303" v="726" actId="20577"/>
          <ac:spMkLst>
            <pc:docMk/>
            <pc:sldMk cId="1191557872" sldId="280"/>
            <ac:spMk id="8" creationId="{5CA507F1-0929-4BE6-A1EA-1421DC5328A8}"/>
          </ac:spMkLst>
        </pc:spChg>
        <pc:picChg chg="add">
          <ac:chgData name="" userId="" providerId="" clId="Web-{B075AAEB-BF47-4494-BECB-B9C4E50482AC}" dt="2018-08-15T12:37:37.177" v="729"/>
          <ac:picMkLst>
            <pc:docMk/>
            <pc:sldMk cId="1191557872" sldId="280"/>
            <ac:picMk id="4" creationId="{4E727D94-1572-4972-8252-1051382E9D24}"/>
          </ac:picMkLst>
        </pc:picChg>
        <pc:picChg chg="del">
          <ac:chgData name="" userId="" providerId="" clId="Web-{B075AAEB-BF47-4494-BECB-B9C4E50482AC}" dt="2018-08-15T12:37:34.334" v="728"/>
          <ac:picMkLst>
            <pc:docMk/>
            <pc:sldMk cId="1191557872" sldId="280"/>
            <ac:picMk id="7" creationId="{9215F7B9-6A2D-4590-A30C-B0455D5A37C8}"/>
          </ac:picMkLst>
        </pc:picChg>
      </pc:sldChg>
      <pc:sldChg chg="addSp delSp modSp modNotes">
        <pc:chgData name="" userId="" providerId="" clId="Web-{B075AAEB-BF47-4494-BECB-B9C4E50482AC}" dt="2018-08-15T12:41:09.606" v="860"/>
        <pc:sldMkLst>
          <pc:docMk/>
          <pc:sldMk cId="1503947032" sldId="281"/>
        </pc:sldMkLst>
        <pc:spChg chg="add del mod">
          <ac:chgData name="" userId="" providerId="" clId="Web-{B075AAEB-BF47-4494-BECB-B9C4E50482AC}" dt="2018-08-15T12:39:52.734" v="799"/>
          <ac:spMkLst>
            <pc:docMk/>
            <pc:sldMk cId="1503947032" sldId="281"/>
            <ac:spMk id="3" creationId="{66558EBD-B0B0-4E33-98FD-0F34A333DD3D}"/>
          </ac:spMkLst>
        </pc:spChg>
        <pc:spChg chg="mod">
          <ac:chgData name="" userId="" providerId="" clId="Web-{B075AAEB-BF47-4494-BECB-B9C4E50482AC}" dt="2018-08-15T12:39:43.078" v="761" actId="20577"/>
          <ac:spMkLst>
            <pc:docMk/>
            <pc:sldMk cId="1503947032" sldId="281"/>
            <ac:spMk id="6" creationId="{389A6C28-5A79-460E-8B94-07812DD1F07F}"/>
          </ac:spMkLst>
        </pc:spChg>
        <pc:spChg chg="mod">
          <ac:chgData name="" userId="" providerId="" clId="Web-{B075AAEB-BF47-4494-BECB-B9C4E50482AC}" dt="2018-08-15T12:40:28.014" v="848" actId="20577"/>
          <ac:spMkLst>
            <pc:docMk/>
            <pc:sldMk cId="1503947032" sldId="281"/>
            <ac:spMk id="8" creationId="{5CA507F1-0929-4BE6-A1EA-1421DC5328A8}"/>
          </ac:spMkLst>
        </pc:spChg>
        <pc:spChg chg="add del mod">
          <ac:chgData name="" userId="" providerId="" clId="Web-{B075AAEB-BF47-4494-BECB-B9C4E50482AC}" dt="2018-08-15T12:40:43.232" v="851"/>
          <ac:spMkLst>
            <pc:docMk/>
            <pc:sldMk cId="1503947032" sldId="281"/>
            <ac:spMk id="12" creationId="{79B7F7C6-88ED-4B6E-86A4-FBF47FB15B25}"/>
          </ac:spMkLst>
        </pc:spChg>
        <pc:picChg chg="add del mod ord modCrop">
          <ac:chgData name="" userId="" providerId="" clId="Web-{B075AAEB-BF47-4494-BECB-B9C4E50482AC}" dt="2018-08-15T12:40:39.482" v="850"/>
          <ac:picMkLst>
            <pc:docMk/>
            <pc:sldMk cId="1503947032" sldId="281"/>
            <ac:picMk id="4" creationId="{385A2C4E-3591-43F3-9782-F60B3F84DDD6}"/>
          </ac:picMkLst>
        </pc:picChg>
        <pc:picChg chg="del">
          <ac:chgData name="" userId="" providerId="" clId="Web-{B075AAEB-BF47-4494-BECB-B9C4E50482AC}" dt="2018-08-15T12:39:40.438" v="758"/>
          <ac:picMkLst>
            <pc:docMk/>
            <pc:sldMk cId="1503947032" sldId="281"/>
            <ac:picMk id="5" creationId="{64C1403A-61FF-43F4-B6DB-8EF8A199187B}"/>
          </ac:picMkLst>
        </pc:picChg>
        <pc:picChg chg="add del mod">
          <ac:chgData name="" userId="" providerId="" clId="Web-{B075AAEB-BF47-4494-BECB-B9C4E50482AC}" dt="2018-08-15T12:39:59.750" v="806"/>
          <ac:picMkLst>
            <pc:docMk/>
            <pc:sldMk cId="1503947032" sldId="281"/>
            <ac:picMk id="9" creationId="{46DF1381-F3FA-4321-906D-1299B585F9B6}"/>
          </ac:picMkLst>
        </pc:picChg>
        <pc:picChg chg="add mod ord modCrop">
          <ac:chgData name="" userId="" providerId="" clId="Web-{B075AAEB-BF47-4494-BECB-B9C4E50482AC}" dt="2018-08-15T12:40:51.638" v="853"/>
          <ac:picMkLst>
            <pc:docMk/>
            <pc:sldMk cId="1503947032" sldId="281"/>
            <ac:picMk id="13" creationId="{80620C0A-A789-4C03-B80F-9FCE9EE51724}"/>
          </ac:picMkLst>
        </pc:picChg>
      </pc:sldChg>
      <pc:sldChg chg="addSp delSp modSp modNotes">
        <pc:chgData name="" userId="" providerId="" clId="Web-{B075AAEB-BF47-4494-BECB-B9C4E50482AC}" dt="2018-08-15T12:41:23.293" v="864" actId="20577"/>
        <pc:sldMkLst>
          <pc:docMk/>
          <pc:sldMk cId="2388529023" sldId="282"/>
        </pc:sldMkLst>
        <pc:spChg chg="add mod">
          <ac:chgData name="" userId="" providerId="" clId="Web-{B075AAEB-BF47-4494-BECB-B9C4E50482AC}" dt="2018-08-15T12:40:56.419" v="854"/>
          <ac:spMkLst>
            <pc:docMk/>
            <pc:sldMk cId="2388529023" sldId="282"/>
            <ac:spMk id="3" creationId="{7830BABF-3FC9-4F4A-9ECB-B861535529C2}"/>
          </ac:spMkLst>
        </pc:spChg>
        <pc:spChg chg="mod">
          <ac:chgData name="" userId="" providerId="" clId="Web-{B075AAEB-BF47-4494-BECB-B9C4E50482AC}" dt="2018-08-15T12:41:23.293" v="864" actId="20577"/>
          <ac:spMkLst>
            <pc:docMk/>
            <pc:sldMk cId="2388529023" sldId="282"/>
            <ac:spMk id="8" creationId="{5CA507F1-0929-4BE6-A1EA-1421DC5328A8}"/>
          </ac:spMkLst>
        </pc:spChg>
        <pc:picChg chg="add">
          <ac:chgData name="" userId="" providerId="" clId="Web-{B075AAEB-BF47-4494-BECB-B9C4E50482AC}" dt="2018-08-15T12:40:57.638" v="855"/>
          <ac:picMkLst>
            <pc:docMk/>
            <pc:sldMk cId="2388529023" sldId="282"/>
            <ac:picMk id="4" creationId="{617A77A6-7CBE-4804-806F-E1C87E099740}"/>
          </ac:picMkLst>
        </pc:picChg>
        <pc:picChg chg="del">
          <ac:chgData name="" userId="" providerId="" clId="Web-{B075AAEB-BF47-4494-BECB-B9C4E50482AC}" dt="2018-08-15T12:40:56.419" v="854"/>
          <ac:picMkLst>
            <pc:docMk/>
            <pc:sldMk cId="2388529023" sldId="282"/>
            <ac:picMk id="5" creationId="{64C1403A-61FF-43F4-B6DB-8EF8A199187B}"/>
          </ac:picMkLst>
        </pc:picChg>
      </pc:sldChg>
      <pc:sldChg chg="del">
        <pc:chgData name="" userId="" providerId="" clId="Web-{B075AAEB-BF47-4494-BECB-B9C4E50482AC}" dt="2018-08-15T12:41:11.434" v="861"/>
        <pc:sldMkLst>
          <pc:docMk/>
          <pc:sldMk cId="3527218526" sldId="283"/>
        </pc:sldMkLst>
      </pc:sldChg>
      <pc:sldChg chg="del">
        <pc:chgData name="" userId="" providerId="" clId="Web-{B075AAEB-BF47-4494-BECB-B9C4E50482AC}" dt="2018-08-15T12:44:02.680" v="1036"/>
        <pc:sldMkLst>
          <pc:docMk/>
          <pc:sldMk cId="3650728279" sldId="284"/>
        </pc:sldMkLst>
      </pc:sldChg>
      <pc:sldChg chg="del">
        <pc:chgData name="" userId="" providerId="" clId="Web-{B075AAEB-BF47-4494-BECB-B9C4E50482AC}" dt="2018-08-15T12:44:01.774" v="1035"/>
        <pc:sldMkLst>
          <pc:docMk/>
          <pc:sldMk cId="699236904" sldId="285"/>
        </pc:sldMkLst>
      </pc:sldChg>
      <pc:sldChg chg="add del replId">
        <pc:chgData name="" userId="" providerId="" clId="Web-{B075AAEB-BF47-4494-BECB-B9C4E50482AC}" dt="2018-08-15T12:38:16.738" v="754"/>
        <pc:sldMkLst>
          <pc:docMk/>
          <pc:sldMk cId="1681049884" sldId="286"/>
        </pc:sldMkLst>
      </pc:sldChg>
    </pc:docChg>
  </pc:docChgLst>
  <pc:docChgLst>
    <pc:chgData clId="Web-{B53070A8-E6C6-4D5F-B775-0EF9FE16C11C}"/>
    <pc:docChg chg="modSld">
      <pc:chgData name="" userId="" providerId="" clId="Web-{B53070A8-E6C6-4D5F-B775-0EF9FE16C11C}" dt="2018-08-15T11:25:03.421" v="98"/>
      <pc:docMkLst>
        <pc:docMk/>
      </pc:docMkLst>
      <pc:sldChg chg="modSp">
        <pc:chgData name="" userId="" providerId="" clId="Web-{B53070A8-E6C6-4D5F-B775-0EF9FE16C11C}" dt="2018-08-15T11:22:39.417" v="4" actId="20577"/>
        <pc:sldMkLst>
          <pc:docMk/>
          <pc:sldMk cId="1129286599" sldId="256"/>
        </pc:sldMkLst>
        <pc:spChg chg="mod">
          <ac:chgData name="" userId="" providerId="" clId="Web-{B53070A8-E6C6-4D5F-B775-0EF9FE16C11C}" dt="2018-08-15T11:22:39.417" v="4" actId="20577"/>
          <ac:spMkLst>
            <pc:docMk/>
            <pc:sldMk cId="1129286599" sldId="256"/>
            <ac:spMk id="3" creationId="{185E0BF8-1F79-45E0-8133-A9357D0CDAAE}"/>
          </ac:spMkLst>
        </pc:spChg>
      </pc:sldChg>
      <pc:sldChg chg="modSp">
        <pc:chgData name="" userId="" providerId="" clId="Web-{B53070A8-E6C6-4D5F-B775-0EF9FE16C11C}" dt="2018-08-15T11:24:49.842" v="96" actId="20577"/>
        <pc:sldMkLst>
          <pc:docMk/>
          <pc:sldMk cId="443619307" sldId="258"/>
        </pc:sldMkLst>
        <pc:spChg chg="mod">
          <ac:chgData name="" userId="" providerId="" clId="Web-{B53070A8-E6C6-4D5F-B775-0EF9FE16C11C}" dt="2018-08-15T11:24:49.842" v="96" actId="20577"/>
          <ac:spMkLst>
            <pc:docMk/>
            <pc:sldMk cId="443619307" sldId="258"/>
            <ac:spMk id="7" creationId="{65746F59-6011-4A8E-9999-D4098C8DF592}"/>
          </ac:spMkLst>
        </pc:spChg>
      </pc:sldChg>
      <pc:sldChg chg="modSp">
        <pc:chgData name="" userId="" providerId="" clId="Web-{B53070A8-E6C6-4D5F-B775-0EF9FE16C11C}" dt="2018-08-15T11:23:48.388" v="23" actId="20577"/>
        <pc:sldMkLst>
          <pc:docMk/>
          <pc:sldMk cId="649707422" sldId="259"/>
        </pc:sldMkLst>
        <pc:spChg chg="mod">
          <ac:chgData name="" userId="" providerId="" clId="Web-{B53070A8-E6C6-4D5F-B775-0EF9FE16C11C}" dt="2018-08-15T11:23:41.825" v="15" actId="20577"/>
          <ac:spMkLst>
            <pc:docMk/>
            <pc:sldMk cId="649707422" sldId="259"/>
            <ac:spMk id="5" creationId="{DA963E0E-98EB-40AF-AF28-4179317589CB}"/>
          </ac:spMkLst>
        </pc:spChg>
        <pc:spChg chg="mod">
          <ac:chgData name="" userId="" providerId="" clId="Web-{B53070A8-E6C6-4D5F-B775-0EF9FE16C11C}" dt="2018-08-15T11:23:48.388" v="23" actId="20577"/>
          <ac:spMkLst>
            <pc:docMk/>
            <pc:sldMk cId="649707422" sldId="259"/>
            <ac:spMk id="8" creationId="{2107A419-FF58-42D9-8B04-B369ACFA708E}"/>
          </ac:spMkLst>
        </pc:spChg>
      </pc:sldChg>
      <pc:sldChg chg="addSp delSp modSp">
        <pc:chgData name="" userId="" providerId="" clId="Web-{B53070A8-E6C6-4D5F-B775-0EF9FE16C11C}" dt="2018-08-15T11:25:03.421" v="98"/>
        <pc:sldMkLst>
          <pc:docMk/>
          <pc:sldMk cId="3451835460" sldId="260"/>
        </pc:sldMkLst>
        <pc:spChg chg="add mod">
          <ac:chgData name="" userId="" providerId="" clId="Web-{B53070A8-E6C6-4D5F-B775-0EF9FE16C11C}" dt="2018-08-15T11:25:03.421" v="98"/>
          <ac:spMkLst>
            <pc:docMk/>
            <pc:sldMk cId="3451835460" sldId="260"/>
            <ac:spMk id="3" creationId="{34E990DB-B5C7-4816-A5F5-C89F6E5D3815}"/>
          </ac:spMkLst>
        </pc:spChg>
        <pc:picChg chg="del">
          <ac:chgData name="" userId="" providerId="" clId="Web-{B53070A8-E6C6-4D5F-B775-0EF9FE16C11C}" dt="2018-08-15T11:25:03.421" v="98"/>
          <ac:picMkLst>
            <pc:docMk/>
            <pc:sldMk cId="3451835460" sldId="260"/>
            <ac:picMk id="11" creationId="{73F9EA41-79A0-49B9-85D0-FB759646904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715320-BF8C-4DCB-8DFF-83E567B003FC}" type="datetimeFigureOut">
              <a:rPr lang="nl-NL" smtClean="0"/>
              <a:t>12-9-2018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E958E5-9EDC-4948-8C36-D1B64C9D8F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575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40040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5454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Post-its</a:t>
            </a:r>
          </a:p>
          <a:p>
            <a:pPr marL="0" indent="0">
              <a:buNone/>
            </a:pPr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Geef iedere catechisant twee post-its. Laat hen op de ene schrijven hoe ze in de kerk geroepen worden en laat hen op de andere schrijven hoe ze door omstandigheden in hun leven worden geroepen. </a:t>
            </a: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13376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</a:t>
            </a:r>
            <a:r>
              <a:rPr lang="nl-NL" sz="1200" b="1" dirty="0"/>
              <a:t>Gedicht</a:t>
            </a:r>
            <a:endParaRPr lang="nl-NL" dirty="0"/>
          </a:p>
          <a:p>
            <a:pPr marL="0" indent="0">
              <a:buNone/>
            </a:pPr>
            <a:r>
              <a:rPr lang="nl-NL" sz="1200" dirty="0"/>
              <a:t>Maak een gedicht over de roeping van God tot mensen. </a:t>
            </a:r>
          </a:p>
          <a:p>
            <a:pPr lvl="0"/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52246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86729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22304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8492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Bij de Psalm</a:t>
            </a:r>
            <a:r>
              <a:rPr lang="nl-N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kan een keuze worden gemaakt. </a:t>
            </a: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0821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37525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Laat een catechisant de binnenkomer op pagina </a:t>
            </a:r>
            <a:r>
              <a:rPr lang="nl-NL" dirty="0"/>
              <a:t>17 voorlezen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nl-NL" dirty="0"/>
              <a:t> </a:t>
            </a: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42365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We zijn bij de Heere vandaan gegaan en daarom is er een oneindige afstand tussen de Heere en ons. Hij roept ons om tot Hem te komen.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80718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>
                <a:cs typeface="Calibri"/>
              </a:rPr>
              <a:t>De Heere roept ons door Zijn Woord, maar de Heere roept ons ook door onze opvoeding en doop.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967905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God spreekt tot ons door de prediking van Zijn Woord.</a:t>
            </a:r>
          </a:p>
          <a:p>
            <a:r>
              <a:rPr lang="nl-NL" dirty="0"/>
              <a:t>Als Gods Woord.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276275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>
                <a:cs typeface="Calibri"/>
              </a:rPr>
              <a:t>Omdat we zijn zoals rotsen als er regen op valt, ze blijven hard, zo is het ook met ons hart. </a:t>
            </a:r>
          </a:p>
          <a:p>
            <a:r>
              <a:rPr lang="nl-NL" dirty="0">
                <a:cs typeface="Calibri"/>
              </a:rPr>
              <a:t>De Heilige Geest laat het Woord van God kracht doen in jouw hart.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3176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De Heilige Geest wil in ons werken als je in je Bijbel leest, naar de kerk gaat en bidt.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4721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15-17 ja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52E399B8-E73D-4E81-87EA-C94F21033B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40238" y="5651500"/>
            <a:ext cx="5395912" cy="900113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Ondertitel onderwerp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45999" y="4572000"/>
            <a:ext cx="5396400" cy="90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TITEL ONDERWERP</a:t>
            </a:r>
          </a:p>
        </p:txBody>
      </p:sp>
    </p:spTree>
    <p:extLst>
      <p:ext uri="{BB962C8B-B14F-4D97-AF65-F5344CB8AC3E}">
        <p14:creationId xmlns:p14="http://schemas.microsoft.com/office/powerpoint/2010/main" val="128463553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797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werkingsvrag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BC95A4C-9BD5-45D8-A73C-EFEE4466BD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3808" y="4064586"/>
            <a:ext cx="1728192" cy="279341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Verwerkingsvragen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D0DE500-DF0E-4000-B54E-E1DCBE4322D3}"/>
              </a:ext>
            </a:extLst>
          </p:cNvPr>
          <p:cNvSpPr txBox="1"/>
          <p:nvPr/>
        </p:nvSpPr>
        <p:spPr>
          <a:xfrm>
            <a:off x="4736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VERWERKING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8E811C2-3A1E-48A9-A31D-A774AB8EF8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63808" y="4064586"/>
            <a:ext cx="1728192" cy="2793413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50ECFD73-C32C-48F2-81F0-775C6B1225C8}"/>
              </a:ext>
            </a:extLst>
          </p:cNvPr>
          <p:cNvSpPr txBox="1"/>
          <p:nvPr userDrawn="1"/>
        </p:nvSpPr>
        <p:spPr>
          <a:xfrm>
            <a:off x="4736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VERWERKING</a:t>
            </a:r>
          </a:p>
        </p:txBody>
      </p:sp>
    </p:spTree>
    <p:extLst>
      <p:ext uri="{BB962C8B-B14F-4D97-AF65-F5344CB8AC3E}">
        <p14:creationId xmlns:p14="http://schemas.microsoft.com/office/powerpoint/2010/main" val="2569352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envatt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Samenvatting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6D293FE-20C5-4CFE-BB2E-2F27E6689B38}"/>
              </a:ext>
            </a:extLst>
          </p:cNvPr>
          <p:cNvSpPr txBox="1"/>
          <p:nvPr/>
        </p:nvSpPr>
        <p:spPr>
          <a:xfrm>
            <a:off x="47362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SAMENVATTING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EDF287B-02E5-4652-A2BB-D92DFA41D813}"/>
              </a:ext>
            </a:extLst>
          </p:cNvPr>
          <p:cNvSpPr txBox="1"/>
          <p:nvPr userDrawn="1"/>
        </p:nvSpPr>
        <p:spPr>
          <a:xfrm>
            <a:off x="47362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SAMENVATTING</a:t>
            </a:r>
          </a:p>
        </p:txBody>
      </p:sp>
    </p:spTree>
    <p:extLst>
      <p:ext uri="{BB962C8B-B14F-4D97-AF65-F5344CB8AC3E}">
        <p14:creationId xmlns:p14="http://schemas.microsoft.com/office/powerpoint/2010/main" val="3661624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oordwe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243E51A-68A7-8743-8304-6C8E7588F314}"/>
              </a:ext>
            </a:extLst>
          </p:cNvPr>
          <p:cNvSpPr/>
          <p:nvPr/>
        </p:nvSpPr>
        <p:spPr>
          <a:xfrm>
            <a:off x="2711450" y="1628800"/>
            <a:ext cx="9288463" cy="50402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88640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err="1"/>
              <a:t>Woordweb</a:t>
            </a:r>
            <a:endParaRPr lang="nl-NL" dirty="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836712"/>
            <a:ext cx="8510400" cy="288032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BC451DF-54BA-4CD2-A5CC-833BB4BD5AEC}"/>
              </a:ext>
            </a:extLst>
          </p:cNvPr>
          <p:cNvSpPr txBox="1"/>
          <p:nvPr/>
        </p:nvSpPr>
        <p:spPr>
          <a:xfrm>
            <a:off x="47358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WOORDWEB</a:t>
            </a:r>
          </a:p>
        </p:txBody>
      </p:sp>
      <p:sp>
        <p:nvSpPr>
          <p:cNvPr id="13" name="Ovaal 12">
            <a:extLst>
              <a:ext uri="{FF2B5EF4-FFF2-40B4-BE49-F238E27FC236}">
                <a16:creationId xmlns:a16="http://schemas.microsoft.com/office/drawing/2014/main" id="{A97B5B2D-C1F4-DD4F-B8BA-2114AC2025F3}"/>
              </a:ext>
            </a:extLst>
          </p:cNvPr>
          <p:cNvSpPr/>
          <p:nvPr/>
        </p:nvSpPr>
        <p:spPr>
          <a:xfrm>
            <a:off x="6528048" y="3120179"/>
            <a:ext cx="1769423" cy="176942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7ABBBAB-32D0-0641-80EB-E9456AD1F4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00056" y="3501008"/>
            <a:ext cx="1625406" cy="1008112"/>
          </a:xfrm>
        </p:spPr>
        <p:txBody>
          <a:bodyPr anchor="ctr"/>
          <a:lstStyle>
            <a:lvl1pPr marL="0" indent="0" algn="ctr">
              <a:buNone/>
              <a:defRPr/>
            </a:lvl1pPr>
            <a:lvl2pPr>
              <a:defRPr/>
            </a:lvl2pPr>
          </a:lstStyle>
          <a:p>
            <a:pPr lvl="0"/>
            <a:r>
              <a:rPr lang="nl-NL" dirty="0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7007389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ha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546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Verhaal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Verhaal Afbeelding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F1A3616-867C-406F-B878-BAD9DC0D83DE}"/>
              </a:ext>
            </a:extLst>
          </p:cNvPr>
          <p:cNvSpPr txBox="1"/>
          <p:nvPr/>
        </p:nvSpPr>
        <p:spPr>
          <a:xfrm>
            <a:off x="47357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VERHAAL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400649E7-CBD8-498B-A878-8BD5D8490C75}"/>
              </a:ext>
            </a:extLst>
          </p:cNvPr>
          <p:cNvSpPr txBox="1"/>
          <p:nvPr userDrawn="1"/>
        </p:nvSpPr>
        <p:spPr>
          <a:xfrm>
            <a:off x="47357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VERHAAL</a:t>
            </a:r>
          </a:p>
        </p:txBody>
      </p:sp>
    </p:spTree>
    <p:extLst>
      <p:ext uri="{BB962C8B-B14F-4D97-AF65-F5344CB8AC3E}">
        <p14:creationId xmlns:p14="http://schemas.microsoft.com/office/powerpoint/2010/main" val="32969047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gemeen - Tekst + F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Algemeen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jdelijke aanduiding voor verticale tekst 3">
            <a:extLst>
              <a:ext uri="{FF2B5EF4-FFF2-40B4-BE49-F238E27FC236}">
                <a16:creationId xmlns:a16="http://schemas.microsoft.com/office/drawing/2014/main" id="{3E918BA9-B2C5-4842-AA5F-E774D8332A35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3068961"/>
            <a:ext cx="493200" cy="3600128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TEKST + FOTO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541841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gemeen - Opsomm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OPSOMMING</a:t>
            </a:r>
          </a:p>
        </p:txBody>
      </p:sp>
    </p:spTree>
    <p:extLst>
      <p:ext uri="{BB962C8B-B14F-4D97-AF65-F5344CB8AC3E}">
        <p14:creationId xmlns:p14="http://schemas.microsoft.com/office/powerpoint/2010/main" val="33484617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gemeen -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TEKSTVAK</a:t>
            </a:r>
          </a:p>
        </p:txBody>
      </p:sp>
    </p:spTree>
    <p:extLst>
      <p:ext uri="{BB962C8B-B14F-4D97-AF65-F5344CB8AC3E}">
        <p14:creationId xmlns:p14="http://schemas.microsoft.com/office/powerpoint/2010/main" val="29711439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gemeen - Afbeelding groo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471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Grote foto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 groot</a:t>
            </a:r>
          </a:p>
        </p:txBody>
      </p:sp>
      <p:sp>
        <p:nvSpPr>
          <p:cNvPr id="7" name="Tijdelijke aanduiding voor verticale tekst 3">
            <a:extLst>
              <a:ext uri="{FF2B5EF4-FFF2-40B4-BE49-F238E27FC236}">
                <a16:creationId xmlns:a16="http://schemas.microsoft.com/office/drawing/2014/main" id="{ED550324-14CF-4D1D-B00A-9AD32AC73D23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GROTE FOTO</a:t>
            </a:r>
          </a:p>
        </p:txBody>
      </p:sp>
    </p:spTree>
    <p:extLst>
      <p:ext uri="{BB962C8B-B14F-4D97-AF65-F5344CB8AC3E}">
        <p14:creationId xmlns:p14="http://schemas.microsoft.com/office/powerpoint/2010/main" val="278246467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 12-14 ja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52E399B8-E73D-4E81-87EA-C94F21033B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40238" y="5651500"/>
            <a:ext cx="5395912" cy="900113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Ondertitel onderwerp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45999" y="4572000"/>
            <a:ext cx="5396400" cy="90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TITEL ONDERWERP</a:t>
            </a:r>
          </a:p>
        </p:txBody>
      </p:sp>
    </p:spTree>
    <p:extLst>
      <p:ext uri="{BB962C8B-B14F-4D97-AF65-F5344CB8AC3E}">
        <p14:creationId xmlns:p14="http://schemas.microsoft.com/office/powerpoint/2010/main" val="34139290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797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oel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Doelen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D652EF6-86F6-43FC-9547-1AF4E7B99E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19600" y="3812399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tekst 4">
            <a:extLst>
              <a:ext uri="{FF2B5EF4-FFF2-40B4-BE49-F238E27FC236}">
                <a16:creationId xmlns:a16="http://schemas.microsoft.com/office/drawing/2014/main" id="{7FF118C5-B1BC-4BA1-9E51-FBAAAEA89D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3402" y="3806448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7" name="Tijdelijke aanduiding voor tekst 4">
            <a:extLst>
              <a:ext uri="{FF2B5EF4-FFF2-40B4-BE49-F238E27FC236}">
                <a16:creationId xmlns:a16="http://schemas.microsoft.com/office/drawing/2014/main" id="{7D2B9500-B34D-48F4-B48E-CEED57526E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67204" y="3813023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2147FEC-7F3E-4E97-9522-1D11D631B8EB}"/>
              </a:ext>
            </a:extLst>
          </p:cNvPr>
          <p:cNvSpPr txBox="1"/>
          <p:nvPr userDrawn="1"/>
        </p:nvSpPr>
        <p:spPr>
          <a:xfrm>
            <a:off x="47328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DOELEN</a:t>
            </a:r>
          </a:p>
        </p:txBody>
      </p:sp>
    </p:spTree>
    <p:extLst>
      <p:ext uri="{BB962C8B-B14F-4D97-AF65-F5344CB8AC3E}">
        <p14:creationId xmlns:p14="http://schemas.microsoft.com/office/powerpoint/2010/main" val="137109199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20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oel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711624" y="1396800"/>
            <a:ext cx="6785842" cy="95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Doelen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D652EF6-86F6-43FC-9547-1AF4E7B99E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19600" y="3812399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tekst 4">
            <a:extLst>
              <a:ext uri="{FF2B5EF4-FFF2-40B4-BE49-F238E27FC236}">
                <a16:creationId xmlns:a16="http://schemas.microsoft.com/office/drawing/2014/main" id="{7FF118C5-B1BC-4BA1-9E51-FBAAAEA89D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3402" y="3806448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7" name="Tijdelijke aanduiding voor tekst 4">
            <a:extLst>
              <a:ext uri="{FF2B5EF4-FFF2-40B4-BE49-F238E27FC236}">
                <a16:creationId xmlns:a16="http://schemas.microsoft.com/office/drawing/2014/main" id="{7D2B9500-B34D-48F4-B48E-CEED57526E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67204" y="3813023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2147FEC-7F3E-4E97-9522-1D11D631B8EB}"/>
              </a:ext>
            </a:extLst>
          </p:cNvPr>
          <p:cNvSpPr txBox="1"/>
          <p:nvPr/>
        </p:nvSpPr>
        <p:spPr>
          <a:xfrm>
            <a:off x="47328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DOELEN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9BCABE50-98C8-C84A-BD53-C505E61BAA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47728" y="3068960"/>
            <a:ext cx="1728416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Hoofd - weten</a:t>
            </a:r>
          </a:p>
        </p:txBody>
      </p:sp>
      <p:sp>
        <p:nvSpPr>
          <p:cNvPr id="9" name="Tijdelijke aanduiding voor tekst 7">
            <a:extLst>
              <a:ext uri="{FF2B5EF4-FFF2-40B4-BE49-F238E27FC236}">
                <a16:creationId xmlns:a16="http://schemas.microsoft.com/office/drawing/2014/main" id="{0983612F-78D4-634A-9145-FAAECEACEE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72597" y="3068960"/>
            <a:ext cx="1728416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Hart - beseffen</a:t>
            </a:r>
          </a:p>
        </p:txBody>
      </p:sp>
      <p:sp>
        <p:nvSpPr>
          <p:cNvPr id="10" name="Tijdelijke aanduiding voor tekst 7">
            <a:extLst>
              <a:ext uri="{FF2B5EF4-FFF2-40B4-BE49-F238E27FC236}">
                <a16:creationId xmlns:a16="http://schemas.microsoft.com/office/drawing/2014/main" id="{1AE9DBC3-67A8-2246-AE2E-FAD25CAF55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97466" y="3068960"/>
            <a:ext cx="1783110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Handen - kunnen</a:t>
            </a:r>
          </a:p>
        </p:txBody>
      </p:sp>
    </p:spTree>
    <p:extLst>
      <p:ext uri="{BB962C8B-B14F-4D97-AF65-F5344CB8AC3E}">
        <p14:creationId xmlns:p14="http://schemas.microsoft.com/office/powerpoint/2010/main" val="6160956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20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oordwe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88640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err="1"/>
              <a:t>Woordweb</a:t>
            </a:r>
            <a:endParaRPr lang="nl-NL" dirty="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836712"/>
            <a:ext cx="8510400" cy="288032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 err="1"/>
              <a:t>Woordweb</a:t>
            </a:r>
            <a:r>
              <a:rPr lang="nl-NL" dirty="0"/>
              <a:t> Afbeelding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BC451DF-54BA-4CD2-A5CC-833BB4BD5AEC}"/>
              </a:ext>
            </a:extLst>
          </p:cNvPr>
          <p:cNvSpPr txBox="1"/>
          <p:nvPr userDrawn="1"/>
        </p:nvSpPr>
        <p:spPr>
          <a:xfrm>
            <a:off x="47358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WOORDWEB</a:t>
            </a:r>
          </a:p>
        </p:txBody>
      </p:sp>
    </p:spTree>
    <p:extLst>
      <p:ext uri="{BB962C8B-B14F-4D97-AF65-F5344CB8AC3E}">
        <p14:creationId xmlns:p14="http://schemas.microsoft.com/office/powerpoint/2010/main" val="54854410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Opening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Zingen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6" name="Tijdelijke aanduiding voor tekst 8">
            <a:extLst>
              <a:ext uri="{FF2B5EF4-FFF2-40B4-BE49-F238E27FC236}">
                <a16:creationId xmlns:a16="http://schemas.microsoft.com/office/drawing/2014/main" id="{80DA619C-38D5-452C-B026-A2369597AA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11624" y="3092128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Psalm</a:t>
            </a:r>
          </a:p>
        </p:txBody>
      </p:sp>
      <p:sp>
        <p:nvSpPr>
          <p:cNvPr id="7" name="Tijdelijke aanduiding voor tekst 8">
            <a:extLst>
              <a:ext uri="{FF2B5EF4-FFF2-40B4-BE49-F238E27FC236}">
                <a16:creationId xmlns:a16="http://schemas.microsoft.com/office/drawing/2014/main" id="{982A0783-0D39-4CD1-AA58-FEFB7E1207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11624" y="3665277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Bidden</a:t>
            </a:r>
          </a:p>
        </p:txBody>
      </p:sp>
      <p:sp>
        <p:nvSpPr>
          <p:cNvPr id="11" name="Tijdelijke aanduiding voor tekst 8">
            <a:extLst>
              <a:ext uri="{FF2B5EF4-FFF2-40B4-BE49-F238E27FC236}">
                <a16:creationId xmlns:a16="http://schemas.microsoft.com/office/drawing/2014/main" id="{800C345F-A3DE-40B4-91A0-6FA249B558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11624" y="4235211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Bijbellezen</a:t>
            </a:r>
          </a:p>
        </p:txBody>
      </p:sp>
      <p:sp>
        <p:nvSpPr>
          <p:cNvPr id="13" name="Tijdelijke aanduiding voor tekst 8">
            <a:extLst>
              <a:ext uri="{FF2B5EF4-FFF2-40B4-BE49-F238E27FC236}">
                <a16:creationId xmlns:a16="http://schemas.microsoft.com/office/drawing/2014/main" id="{70E37AAD-6223-4301-A4CB-DDADA28264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11624" y="4595251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Bijbelgedeelte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B6BB301C-1AD5-42DD-A52D-0064ABB2F03E}"/>
              </a:ext>
            </a:extLst>
          </p:cNvPr>
          <p:cNvSpPr txBox="1"/>
          <p:nvPr userDrawn="1"/>
        </p:nvSpPr>
        <p:spPr>
          <a:xfrm>
            <a:off x="47335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OPENING</a:t>
            </a:r>
          </a:p>
        </p:txBody>
      </p:sp>
    </p:spTree>
    <p:extLst>
      <p:ext uri="{BB962C8B-B14F-4D97-AF65-F5344CB8AC3E}">
        <p14:creationId xmlns:p14="http://schemas.microsoft.com/office/powerpoint/2010/main" val="21897559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jbelstud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 Bijbelstudie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Bijbelstudie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</p:txBody>
      </p:sp>
      <p:sp>
        <p:nvSpPr>
          <p:cNvPr id="6" name="Tijdelijke aanduiding voor afbeelding 11">
            <a:extLst>
              <a:ext uri="{FF2B5EF4-FFF2-40B4-BE49-F238E27FC236}">
                <a16:creationId xmlns:a16="http://schemas.microsoft.com/office/drawing/2014/main" id="{201441DC-2A9A-4B27-8C8C-C06F046798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84000" y="35352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49101E6-B575-4651-9016-0C67A7470788}"/>
              </a:ext>
            </a:extLst>
          </p:cNvPr>
          <p:cNvSpPr txBox="1"/>
          <p:nvPr userDrawn="1"/>
        </p:nvSpPr>
        <p:spPr>
          <a:xfrm>
            <a:off x="4734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BIJBELSTUDIE</a:t>
            </a:r>
          </a:p>
        </p:txBody>
      </p:sp>
    </p:spTree>
    <p:extLst>
      <p:ext uri="{BB962C8B-B14F-4D97-AF65-F5344CB8AC3E}">
        <p14:creationId xmlns:p14="http://schemas.microsoft.com/office/powerpoint/2010/main" val="83177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uiswerk vanda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vandaag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huiswerk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6A876DA-A408-496C-A13F-D78C8B727AF5}"/>
              </a:ext>
            </a:extLst>
          </p:cNvPr>
          <p:cNvSpPr txBox="1"/>
          <p:nvPr userDrawn="1"/>
        </p:nvSpPr>
        <p:spPr>
          <a:xfrm>
            <a:off x="47344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VANDAAG</a:t>
            </a:r>
          </a:p>
        </p:txBody>
      </p:sp>
    </p:spTree>
    <p:extLst>
      <p:ext uri="{BB962C8B-B14F-4D97-AF65-F5344CB8AC3E}">
        <p14:creationId xmlns:p14="http://schemas.microsoft.com/office/powerpoint/2010/main" val="34411461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uiswerk volgende keer - leeropdra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Huiswerk </a:t>
            </a:r>
            <a:r>
              <a:rPr lang="nl-NL" dirty="0" err="1"/>
              <a:t>volgendee</a:t>
            </a:r>
            <a:r>
              <a:rPr lang="nl-NL" dirty="0"/>
              <a:t> keer tekst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A285F6B-D1AC-4035-85FD-A002925C2E46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21246077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uiswerk volgende keer - leeropdracht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F8AB20D-6BEF-41FB-AC70-12D57AB447B8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1581917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nnenko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Binnenkomer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1B61D49-802B-43AA-AF09-6D1D38C5D831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BINNENKOMER</a:t>
            </a:r>
          </a:p>
        </p:txBody>
      </p:sp>
    </p:spTree>
    <p:extLst>
      <p:ext uri="{BB962C8B-B14F-4D97-AF65-F5344CB8AC3E}">
        <p14:creationId xmlns:p14="http://schemas.microsoft.com/office/powerpoint/2010/main" val="283459158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559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itl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Uitleg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3941426-3846-4479-B23C-1D980F99CFCD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UITLEG</a:t>
            </a:r>
          </a:p>
        </p:txBody>
      </p:sp>
    </p:spTree>
    <p:extLst>
      <p:ext uri="{BB962C8B-B14F-4D97-AF65-F5344CB8AC3E}">
        <p14:creationId xmlns:p14="http://schemas.microsoft.com/office/powerpoint/2010/main" val="15526534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werkingsvr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BC95A4C-9BD5-45D8-A73C-EFEE4466BD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63808" y="4064586"/>
            <a:ext cx="1728192" cy="279341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Verwerkingsvragen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D0DE500-DF0E-4000-B54E-E1DCBE4322D3}"/>
              </a:ext>
            </a:extLst>
          </p:cNvPr>
          <p:cNvSpPr txBox="1"/>
          <p:nvPr userDrawn="1"/>
        </p:nvSpPr>
        <p:spPr>
          <a:xfrm>
            <a:off x="4736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VERWERKING</a:t>
            </a:r>
          </a:p>
        </p:txBody>
      </p:sp>
    </p:spTree>
    <p:extLst>
      <p:ext uri="{BB962C8B-B14F-4D97-AF65-F5344CB8AC3E}">
        <p14:creationId xmlns:p14="http://schemas.microsoft.com/office/powerpoint/2010/main" val="42692942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amenvat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Samenvatting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6D293FE-20C5-4CFE-BB2E-2F27E6689B38}"/>
              </a:ext>
            </a:extLst>
          </p:cNvPr>
          <p:cNvSpPr txBox="1"/>
          <p:nvPr userDrawn="1"/>
        </p:nvSpPr>
        <p:spPr>
          <a:xfrm>
            <a:off x="47362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SAMENVATTING</a:t>
            </a:r>
          </a:p>
        </p:txBody>
      </p:sp>
    </p:spTree>
    <p:extLst>
      <p:ext uri="{BB962C8B-B14F-4D97-AF65-F5344CB8AC3E}">
        <p14:creationId xmlns:p14="http://schemas.microsoft.com/office/powerpoint/2010/main" val="25666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Opening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Zingen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6" name="Tijdelijke aanduiding voor tekst 8">
            <a:extLst>
              <a:ext uri="{FF2B5EF4-FFF2-40B4-BE49-F238E27FC236}">
                <a16:creationId xmlns:a16="http://schemas.microsoft.com/office/drawing/2014/main" id="{80DA619C-38D5-452C-B026-A2369597AA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11624" y="3092128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Psalm</a:t>
            </a:r>
          </a:p>
        </p:txBody>
      </p:sp>
      <p:sp>
        <p:nvSpPr>
          <p:cNvPr id="7" name="Tijdelijke aanduiding voor tekst 8">
            <a:extLst>
              <a:ext uri="{FF2B5EF4-FFF2-40B4-BE49-F238E27FC236}">
                <a16:creationId xmlns:a16="http://schemas.microsoft.com/office/drawing/2014/main" id="{982A0783-0D39-4CD1-AA58-FEFB7E1207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11624" y="3665277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Bidden</a:t>
            </a:r>
          </a:p>
        </p:txBody>
      </p:sp>
      <p:sp>
        <p:nvSpPr>
          <p:cNvPr id="11" name="Tijdelijke aanduiding voor tekst 8">
            <a:extLst>
              <a:ext uri="{FF2B5EF4-FFF2-40B4-BE49-F238E27FC236}">
                <a16:creationId xmlns:a16="http://schemas.microsoft.com/office/drawing/2014/main" id="{800C345F-A3DE-40B4-91A0-6FA249B558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11624" y="4235211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Bijbellezen</a:t>
            </a:r>
          </a:p>
        </p:txBody>
      </p:sp>
      <p:sp>
        <p:nvSpPr>
          <p:cNvPr id="13" name="Tijdelijke aanduiding voor tekst 8">
            <a:extLst>
              <a:ext uri="{FF2B5EF4-FFF2-40B4-BE49-F238E27FC236}">
                <a16:creationId xmlns:a16="http://schemas.microsoft.com/office/drawing/2014/main" id="{70E37AAD-6223-4301-A4CB-DDADA28264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11624" y="4595251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Bijbelgedeelte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B6BB301C-1AD5-42DD-A52D-0064ABB2F03E}"/>
              </a:ext>
            </a:extLst>
          </p:cNvPr>
          <p:cNvSpPr txBox="1"/>
          <p:nvPr/>
        </p:nvSpPr>
        <p:spPr>
          <a:xfrm>
            <a:off x="47335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OPENING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E1FA5F1B-9460-4A3A-9620-6D7C077077FD}"/>
              </a:ext>
            </a:extLst>
          </p:cNvPr>
          <p:cNvSpPr txBox="1"/>
          <p:nvPr userDrawn="1"/>
        </p:nvSpPr>
        <p:spPr>
          <a:xfrm>
            <a:off x="47335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OPENING</a:t>
            </a:r>
          </a:p>
        </p:txBody>
      </p:sp>
    </p:spTree>
    <p:extLst>
      <p:ext uri="{BB962C8B-B14F-4D97-AF65-F5344CB8AC3E}">
        <p14:creationId xmlns:p14="http://schemas.microsoft.com/office/powerpoint/2010/main" val="8149379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h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546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Verhaal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Verhaal Afbeelding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F1A3616-867C-406F-B878-BAD9DC0D83DE}"/>
              </a:ext>
            </a:extLst>
          </p:cNvPr>
          <p:cNvSpPr txBox="1"/>
          <p:nvPr userDrawn="1"/>
        </p:nvSpPr>
        <p:spPr>
          <a:xfrm>
            <a:off x="47357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VERHAAL</a:t>
            </a:r>
          </a:p>
        </p:txBody>
      </p:sp>
    </p:spTree>
    <p:extLst>
      <p:ext uri="{BB962C8B-B14F-4D97-AF65-F5344CB8AC3E}">
        <p14:creationId xmlns:p14="http://schemas.microsoft.com/office/powerpoint/2010/main" val="32436113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gemeen - Tekst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Algemeen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jdelijke aanduiding voor verticale tekst 3">
            <a:extLst>
              <a:ext uri="{FF2B5EF4-FFF2-40B4-BE49-F238E27FC236}">
                <a16:creationId xmlns:a16="http://schemas.microsoft.com/office/drawing/2014/main" id="{3E918BA9-B2C5-4842-AA5F-E774D8332A35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3068961"/>
            <a:ext cx="493200" cy="3600128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TEKST + FOTO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51344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gemeen -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OPSOMMING</a:t>
            </a:r>
          </a:p>
        </p:txBody>
      </p:sp>
    </p:spTree>
    <p:extLst>
      <p:ext uri="{BB962C8B-B14F-4D97-AF65-F5344CB8AC3E}">
        <p14:creationId xmlns:p14="http://schemas.microsoft.com/office/powerpoint/2010/main" val="12238783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gemeen -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TEKSTVAK</a:t>
            </a:r>
          </a:p>
        </p:txBody>
      </p:sp>
    </p:spTree>
    <p:extLst>
      <p:ext uri="{BB962C8B-B14F-4D97-AF65-F5344CB8AC3E}">
        <p14:creationId xmlns:p14="http://schemas.microsoft.com/office/powerpoint/2010/main" val="11295169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gemeen - Afbeelding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471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Grote foto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 groot</a:t>
            </a:r>
          </a:p>
        </p:txBody>
      </p:sp>
      <p:sp>
        <p:nvSpPr>
          <p:cNvPr id="7" name="Tijdelijke aanduiding voor verticale tekst 3">
            <a:extLst>
              <a:ext uri="{FF2B5EF4-FFF2-40B4-BE49-F238E27FC236}">
                <a16:creationId xmlns:a16="http://schemas.microsoft.com/office/drawing/2014/main" id="{ED550324-14CF-4D1D-B00A-9AD32AC73D23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GROTE FOTO</a:t>
            </a:r>
          </a:p>
        </p:txBody>
      </p:sp>
    </p:spTree>
    <p:extLst>
      <p:ext uri="{BB962C8B-B14F-4D97-AF65-F5344CB8AC3E}">
        <p14:creationId xmlns:p14="http://schemas.microsoft.com/office/powerpoint/2010/main" val="23538273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jbelstud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 Bijbelstudie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Bijbelstudie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</p:txBody>
      </p:sp>
      <p:sp>
        <p:nvSpPr>
          <p:cNvPr id="6" name="Tijdelijke aanduiding voor afbeelding 11">
            <a:extLst>
              <a:ext uri="{FF2B5EF4-FFF2-40B4-BE49-F238E27FC236}">
                <a16:creationId xmlns:a16="http://schemas.microsoft.com/office/drawing/2014/main" id="{201441DC-2A9A-4B27-8C8C-C06F046798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84000" y="35352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49101E6-B575-4651-9016-0C67A7470788}"/>
              </a:ext>
            </a:extLst>
          </p:cNvPr>
          <p:cNvSpPr txBox="1"/>
          <p:nvPr/>
        </p:nvSpPr>
        <p:spPr>
          <a:xfrm>
            <a:off x="4734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BIJBELSTUDIE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97299DAB-020F-4529-86A2-EEEAA0AC2EF1}"/>
              </a:ext>
            </a:extLst>
          </p:cNvPr>
          <p:cNvSpPr txBox="1"/>
          <p:nvPr userDrawn="1"/>
        </p:nvSpPr>
        <p:spPr>
          <a:xfrm>
            <a:off x="4734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BIJBELSTUDIE</a:t>
            </a:r>
          </a:p>
        </p:txBody>
      </p:sp>
    </p:spTree>
    <p:extLst>
      <p:ext uri="{BB962C8B-B14F-4D97-AF65-F5344CB8AC3E}">
        <p14:creationId xmlns:p14="http://schemas.microsoft.com/office/powerpoint/2010/main" val="2104241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uiswerk vandaa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vandaag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huiswerk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6A876DA-A408-496C-A13F-D78C8B727AF5}"/>
              </a:ext>
            </a:extLst>
          </p:cNvPr>
          <p:cNvSpPr txBox="1"/>
          <p:nvPr/>
        </p:nvSpPr>
        <p:spPr>
          <a:xfrm>
            <a:off x="47344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VANDAAG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F2A4E85-BF51-494E-A463-D89CBCE20878}"/>
              </a:ext>
            </a:extLst>
          </p:cNvPr>
          <p:cNvSpPr txBox="1"/>
          <p:nvPr userDrawn="1"/>
        </p:nvSpPr>
        <p:spPr>
          <a:xfrm>
            <a:off x="47344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VANDAAG</a:t>
            </a:r>
          </a:p>
        </p:txBody>
      </p:sp>
    </p:spTree>
    <p:extLst>
      <p:ext uri="{BB962C8B-B14F-4D97-AF65-F5344CB8AC3E}">
        <p14:creationId xmlns:p14="http://schemas.microsoft.com/office/powerpoint/2010/main" val="509560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uiswerk volgende keer - leeropdrac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Huiswerk volgende keer tekst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A285F6B-D1AC-4035-85FD-A002925C2E46}"/>
              </a:ext>
            </a:extLst>
          </p:cNvPr>
          <p:cNvSpPr txBox="1"/>
          <p:nvPr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7D8F9FD-DC5F-4A56-8870-94CF6ECF5EF3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2011192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uiswerk volgende keer - leeropdracht -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F8AB20D-6BEF-41FB-AC70-12D57AB447B8}"/>
              </a:ext>
            </a:extLst>
          </p:cNvPr>
          <p:cNvSpPr txBox="1"/>
          <p:nvPr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A6801BB-CC65-4DEE-BC5E-9D1CF3D11631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3172594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nnenkom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Binnenkomer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1B61D49-802B-43AA-AF09-6D1D38C5D831}"/>
              </a:ext>
            </a:extLst>
          </p:cNvPr>
          <p:cNvSpPr txBox="1"/>
          <p:nvPr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BINNENKOMER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814E7387-9322-4A91-82E8-E096C6805F3F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BINNENKOMER</a:t>
            </a:r>
          </a:p>
        </p:txBody>
      </p:sp>
    </p:spTree>
    <p:extLst>
      <p:ext uri="{BB962C8B-B14F-4D97-AF65-F5344CB8AC3E}">
        <p14:creationId xmlns:p14="http://schemas.microsoft.com/office/powerpoint/2010/main" val="109852382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55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itle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Uitleg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3941426-3846-4479-B23C-1D980F99CFCD}"/>
              </a:ext>
            </a:extLst>
          </p:cNvPr>
          <p:cNvSpPr txBox="1"/>
          <p:nvPr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UITLEG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EB83F01-F6EB-4466-BE20-0C9405491F74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UITLEG</a:t>
            </a:r>
          </a:p>
        </p:txBody>
      </p:sp>
    </p:spTree>
    <p:extLst>
      <p:ext uri="{BB962C8B-B14F-4D97-AF65-F5344CB8AC3E}">
        <p14:creationId xmlns:p14="http://schemas.microsoft.com/office/powerpoint/2010/main" val="2794681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itel 6"/>
          <p:cNvSpPr>
            <a:spLocks noGrp="1"/>
          </p:cNvSpPr>
          <p:nvPr>
            <p:ph type="title"/>
          </p:nvPr>
        </p:nvSpPr>
        <p:spPr>
          <a:xfrm>
            <a:off x="2711624" y="1396800"/>
            <a:ext cx="4003199" cy="95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dirty="0"/>
              <a:t>Opening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98B2A82-F686-4CC6-BC5B-4005411DB7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8801" y="2732400"/>
            <a:ext cx="4003200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 normaal Tekst normaal Tekst normaal Tekst normaal Tekst normaal Tekst normaal</a:t>
            </a:r>
          </a:p>
          <a:p>
            <a:pPr lvl="1"/>
            <a:r>
              <a:rPr lang="nl-NL" dirty="0"/>
              <a:t>Tekst normaal Tekst normaal Tekst normaal Tekst normaal Tekst normaal</a:t>
            </a:r>
          </a:p>
          <a:p>
            <a:pPr lvl="2"/>
            <a:r>
              <a:rPr lang="nl-NL" dirty="0"/>
              <a:t>Tekst normaal Tekst normaal Tekst normaal Tekst normaal Tekst normaal</a:t>
            </a:r>
          </a:p>
          <a:p>
            <a:pPr lvl="3"/>
            <a:r>
              <a:rPr lang="nl-NL" dirty="0"/>
              <a:t>Tekst normaal Tekst normaal Tekst normaal Tekst normaal Tekst normaal</a:t>
            </a:r>
          </a:p>
          <a:p>
            <a:pPr lvl="4"/>
            <a:r>
              <a:rPr lang="nl-NL" dirty="0"/>
              <a:t>Tekst normaal Tekst normaal Tekst normaal Tekst normaal Tekst normaal</a:t>
            </a:r>
          </a:p>
        </p:txBody>
      </p:sp>
    </p:spTree>
    <p:extLst>
      <p:ext uri="{BB962C8B-B14F-4D97-AF65-F5344CB8AC3E}">
        <p14:creationId xmlns:p14="http://schemas.microsoft.com/office/powerpoint/2010/main" val="4176092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  <p:sldLayoutId id="2147483687" r:id="rId20"/>
    <p:sldLayoutId id="2147483652" r:id="rId21"/>
    <p:sldLayoutId id="2147483653" r:id="rId22"/>
    <p:sldLayoutId id="2147483651" r:id="rId23"/>
    <p:sldLayoutId id="2147483659" r:id="rId24"/>
    <p:sldLayoutId id="2147483660" r:id="rId25"/>
    <p:sldLayoutId id="2147483655" r:id="rId26"/>
    <p:sldLayoutId id="2147483654" r:id="rId27"/>
    <p:sldLayoutId id="2147483657" r:id="rId28"/>
    <p:sldLayoutId id="2147483658" r:id="rId29"/>
    <p:sldLayoutId id="2147483662" r:id="rId30"/>
    <p:sldLayoutId id="2147483656" r:id="rId31"/>
    <p:sldLayoutId id="2147483663" r:id="rId32"/>
    <p:sldLayoutId id="2147483664" r:id="rId33"/>
    <p:sldLayoutId id="2147483665" r:id="rId3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2pPr>
      <a:lvl3pPr marL="108585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2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1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5" pos="3840" userDrawn="1">
          <p15:clr>
            <a:srgbClr val="F26B43"/>
          </p15:clr>
        </p15:guide>
        <p15:guide id="6" orient="horz" pos="2160" userDrawn="1">
          <p15:clr>
            <a:srgbClr val="F26B43"/>
          </p15:clr>
        </p15:guide>
        <p15:guide id="7" pos="1708" userDrawn="1">
          <p15:clr>
            <a:srgbClr val="F26B43"/>
          </p15:clr>
        </p15:guide>
        <p15:guide id="8" orient="horz" pos="420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B324687A-4064-401A-B563-112DE177B4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Roeping 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85E0BF8-1F79-45E0-8133-A9357D0CD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De orde van het heil</a:t>
            </a:r>
          </a:p>
        </p:txBody>
      </p:sp>
    </p:spTree>
    <p:extLst>
      <p:ext uri="{BB962C8B-B14F-4D97-AF65-F5344CB8AC3E}">
        <p14:creationId xmlns:p14="http://schemas.microsoft.com/office/powerpoint/2010/main" val="1129286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28A7EA-5696-4040-86B9-C2EAF91E0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3600" dirty="0"/>
              <a:t>Begrip: Verantwoordelijkheid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BF39CAC-9B11-47A2-AC26-BD563EBA6B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rgbClr val="000000"/>
                </a:solidFill>
                <a:latin typeface="Calibri"/>
                <a:cs typeface="Calibri"/>
              </a:rPr>
              <a:t>Hoe wil de Heere werken?</a:t>
            </a:r>
          </a:p>
        </p:txBody>
      </p:sp>
      <p:sp>
        <p:nvSpPr>
          <p:cNvPr id="4" name="Tijdelijke aanduiding voor verticale tekst 3">
            <a:extLst>
              <a:ext uri="{FF2B5EF4-FFF2-40B4-BE49-F238E27FC236}">
                <a16:creationId xmlns:a16="http://schemas.microsoft.com/office/drawing/2014/main" id="{E662B618-8F31-4277-A23D-14808099FC53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>
            <a:normAutofit/>
          </a:bodyPr>
          <a:lstStyle/>
          <a:p>
            <a:r>
              <a:rPr lang="nl-NL" dirty="0"/>
              <a:t>Begrip: Verantwoordelijkheid</a:t>
            </a:r>
          </a:p>
        </p:txBody>
      </p:sp>
      <p:pic>
        <p:nvPicPr>
          <p:cNvPr id="9" name="Tijdelijke aanduiding voor afbeelding 8">
            <a:extLst>
              <a:ext uri="{FF2B5EF4-FFF2-40B4-BE49-F238E27FC236}">
                <a16:creationId xmlns:a16="http://schemas.microsoft.com/office/drawing/2014/main" id="{C71DC010-B7A5-4800-9FA7-9B9589329CF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24191" r="24191"/>
          <a:stretch>
            <a:fillRect/>
          </a:stretch>
        </p:blipFill>
        <p:spPr/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73A37F88-6405-400D-9B17-26F6E8205628}"/>
              </a:ext>
            </a:extLst>
          </p:cNvPr>
          <p:cNvSpPr/>
          <p:nvPr/>
        </p:nvSpPr>
        <p:spPr>
          <a:xfrm>
            <a:off x="8826910" y="1396800"/>
            <a:ext cx="1296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>
                <a:solidFill>
                  <a:srgbClr val="FFFFFF"/>
                </a:solidFill>
                <a:latin typeface="SegoeUI-Bold"/>
              </a:rPr>
              <a:t>Verlossing</a:t>
            </a:r>
            <a:endParaRPr lang="nl-NL" dirty="0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6919D3DF-8D05-4E80-A270-DFE4307A7252}"/>
              </a:ext>
            </a:extLst>
          </p:cNvPr>
          <p:cNvSpPr/>
          <p:nvPr/>
        </p:nvSpPr>
        <p:spPr>
          <a:xfrm>
            <a:off x="7608168" y="4131747"/>
            <a:ext cx="971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>
                <a:solidFill>
                  <a:srgbClr val="FFFFFF"/>
                </a:solidFill>
                <a:latin typeface="SegoeUI-Bold"/>
              </a:rPr>
              <a:t>Ellende</a:t>
            </a:r>
            <a:endParaRPr lang="nl-NL" dirty="0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A1541E9A-8191-4EFA-B67C-FDE5BF1A6128}"/>
              </a:ext>
            </a:extLst>
          </p:cNvPr>
          <p:cNvSpPr/>
          <p:nvPr/>
        </p:nvSpPr>
        <p:spPr>
          <a:xfrm>
            <a:off x="10128662" y="4131747"/>
            <a:ext cx="1699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>
                <a:solidFill>
                  <a:srgbClr val="FFFFFF"/>
                </a:solidFill>
                <a:latin typeface="SegoeUI-Bold"/>
              </a:rPr>
              <a:t>Dankbaarheid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51608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D094E7C7-48FF-4CC5-A354-12CB85FFC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/>
              <a:t>Verwerkingsvragen</a:t>
            </a:r>
            <a:endParaRPr lang="nl-NL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88A062EF-5B51-4814-A235-CFF12E2B23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Bespreek de verwerkingsvragen op bladzijde 26.</a:t>
            </a:r>
          </a:p>
        </p:txBody>
      </p:sp>
    </p:spTree>
    <p:extLst>
      <p:ext uri="{BB962C8B-B14F-4D97-AF65-F5344CB8AC3E}">
        <p14:creationId xmlns:p14="http://schemas.microsoft.com/office/powerpoint/2010/main" val="1686064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FD0A9B5-9B9B-4FD0-8947-27B1C15B7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1623" y="1437240"/>
            <a:ext cx="8510400" cy="954000"/>
          </a:xfrm>
        </p:spPr>
        <p:txBody>
          <a:bodyPr>
            <a:normAutofit/>
          </a:bodyPr>
          <a:lstStyle/>
          <a:p>
            <a:r>
              <a:rPr lang="nl-NL" dirty="0"/>
              <a:t>Samenvatting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E9817F8-4D3D-4337-BF1D-B6C817882E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nl-NL" dirty="0"/>
              <a:t>God roept al sinds de zondeval mensen tot Hem. </a:t>
            </a:r>
          </a:p>
          <a:p>
            <a:pPr>
              <a:buNone/>
            </a:pPr>
            <a:r>
              <a:rPr lang="nl-NL" dirty="0"/>
              <a:t>God roept uitwending: door de preek op zondag en het lezen in je Bijbel.</a:t>
            </a:r>
          </a:p>
          <a:p>
            <a:pPr>
              <a:buNone/>
            </a:pPr>
            <a:r>
              <a:rPr lang="nl-NL" dirty="0"/>
              <a:t>God roept inwendig: door de kracht van Zijn Heilige Geest geven we gehoor aan Gods roeping. </a:t>
            </a:r>
          </a:p>
        </p:txBody>
      </p:sp>
    </p:spTree>
    <p:extLst>
      <p:ext uri="{BB962C8B-B14F-4D97-AF65-F5344CB8AC3E}">
        <p14:creationId xmlns:p14="http://schemas.microsoft.com/office/powerpoint/2010/main" val="675279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C71CC49-2ACE-44CB-AF34-CF1FCDD14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Huiswerk volgende keer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6FC2383-0DED-42E7-988E-175742205B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7" name="Tijdelijke aanduiding voor inhoud 5" descr="Afbeelding met tekst&#10;&#10;Beschrijving is gegenereerd met zeer hoge betrouwbaarheid">
            <a:extLst>
              <a:ext uri="{FF2B5EF4-FFF2-40B4-BE49-F238E27FC236}">
                <a16:creationId xmlns:a16="http://schemas.microsoft.com/office/drawing/2014/main" id="{0D828282-5F35-4134-B3C6-B81078C4D91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/>
        </p:blipFill>
        <p:spPr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9648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39D6FE44-67AD-4272-8135-C4575A3F6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Alternatieve verwerkingsopdracht (1)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E6052B7C-21B0-4B02-B509-6E5D901B9C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NL" sz="1800" b="1" dirty="0"/>
              <a:t>Post-its</a:t>
            </a:r>
          </a:p>
          <a:p>
            <a:pPr marL="0" indent="0">
              <a:buNone/>
            </a:pPr>
            <a:endParaRPr lang="nl-NL" sz="1800" b="1" dirty="0"/>
          </a:p>
          <a:p>
            <a:pPr marL="342900" indent="-342900">
              <a:buAutoNum type="arabicPeriod"/>
            </a:pPr>
            <a:r>
              <a:rPr lang="nl-NL" sz="1800" dirty="0"/>
              <a:t>Hoe word je in kerk geroepen?</a:t>
            </a:r>
          </a:p>
          <a:p>
            <a:pPr marL="342900" indent="-342900">
              <a:buAutoNum type="arabicPeriod"/>
            </a:pPr>
            <a:r>
              <a:rPr lang="nl-NL" sz="1800" dirty="0"/>
              <a:t>Hoe word je door omstandigheden geroepen?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056506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39D6FE44-67AD-4272-8135-C4575A3F6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Alternatieve verwerkingsopdracht (2)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E6052B7C-21B0-4B02-B509-6E5D901B9C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nl-NL" sz="1800" b="1" dirty="0"/>
              <a:t>Gedicht</a:t>
            </a:r>
            <a:endParaRPr lang="nl-NL" dirty="0"/>
          </a:p>
          <a:p>
            <a:pPr marL="0" indent="0">
              <a:buNone/>
            </a:pPr>
            <a:endParaRPr lang="nl-NL" sz="1800" b="1" dirty="0"/>
          </a:p>
          <a:p>
            <a:pPr marL="0" indent="0">
              <a:buNone/>
            </a:pPr>
            <a:r>
              <a:rPr lang="nl-NL" sz="1800" dirty="0"/>
              <a:t>Maak een gedicht over de roeping van God tot mensen. </a:t>
            </a:r>
          </a:p>
        </p:txBody>
      </p:sp>
    </p:spTree>
    <p:extLst>
      <p:ext uri="{BB962C8B-B14F-4D97-AF65-F5344CB8AC3E}">
        <p14:creationId xmlns:p14="http://schemas.microsoft.com/office/powerpoint/2010/main" val="27456771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886052C8-8873-4ED4-BB6D-8C5D0770C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Stelling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14852298-6DF4-4A12-B366-F0CACE71CE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In iedere preek moet Gods roeping klinken!</a:t>
            </a:r>
          </a:p>
        </p:txBody>
      </p:sp>
      <p:sp>
        <p:nvSpPr>
          <p:cNvPr id="5" name="Tijdelijke aanduiding voor verticale tekst 4">
            <a:extLst>
              <a:ext uri="{FF2B5EF4-FFF2-40B4-BE49-F238E27FC236}">
                <a16:creationId xmlns:a16="http://schemas.microsoft.com/office/drawing/2014/main" id="{42664282-69E1-49E0-A98E-FC1868D2F338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lang="nl-NL" dirty="0"/>
              <a:t>Stelling</a:t>
            </a:r>
          </a:p>
        </p:txBody>
      </p:sp>
      <p:pic>
        <p:nvPicPr>
          <p:cNvPr id="7" name="Tijdelijke aanduiding voor afbeelding 6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" r="4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222700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D0D75A-79E5-44CC-95B3-D4BFF260B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Bespreekopdracht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899E1A2-2DB9-4A5E-807D-37FB66B5F0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sz="1800" b="1" dirty="0">
                <a:solidFill>
                  <a:prstClr val="black"/>
                </a:solidFill>
                <a:latin typeface="Calibri" panose="020F0502020204030204"/>
              </a:rPr>
              <a:t>Bespreek in groepjes van vier waarom je kunt zeggen dat God er alles aan doet om je zalig te maken. </a:t>
            </a:r>
            <a:endParaRPr lang="nl-NL" sz="1800" dirty="0">
              <a:solidFill>
                <a:prstClr val="black"/>
              </a:solidFill>
              <a:latin typeface="Calibri" panose="020F0502020204030204"/>
            </a:endParaRP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Schrijf het op pagina 28.</a:t>
            </a:r>
            <a:endParaRPr lang="nl-NL" sz="1800" dirty="0">
              <a:solidFill>
                <a:prstClr val="black"/>
              </a:solidFill>
              <a:latin typeface="Calibri" panose="020F0502020204030204"/>
              <a:cs typeface="Calibri"/>
            </a:endParaRPr>
          </a:p>
        </p:txBody>
      </p:sp>
      <p:sp>
        <p:nvSpPr>
          <p:cNvPr id="4" name="Tijdelijke aanduiding voor verticale tekst 3">
            <a:extLst>
              <a:ext uri="{FF2B5EF4-FFF2-40B4-BE49-F238E27FC236}">
                <a16:creationId xmlns:a16="http://schemas.microsoft.com/office/drawing/2014/main" id="{48AFA49D-B6E3-4E18-AFC8-68B01B4F891D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lang="nl-NL" dirty="0"/>
              <a:t>Bespreekopdracht</a:t>
            </a:r>
          </a:p>
        </p:txBody>
      </p:sp>
      <p:pic>
        <p:nvPicPr>
          <p:cNvPr id="6" name="Tijdelijke aanduiding voor inhoud 6" descr="Afbeelding met tekst, schoolbord&#10;&#10;Beschrijving is gegenereerd met hoge betrouwbaarheid">
            <a:extLst>
              <a:ext uri="{FF2B5EF4-FFF2-40B4-BE49-F238E27FC236}">
                <a16:creationId xmlns:a16="http://schemas.microsoft.com/office/drawing/2014/main" id="{610D8C81-CE39-4AD3-93FF-19DD236A0B1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/>
        </p:blipFill>
        <p:spPr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6780171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52E318DE-9CF2-4734-BD2D-DC90BF3FE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/>
              <a:t>Woordweb</a:t>
            </a:r>
            <a:endParaRPr lang="nl-NL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4FD74A3A-9ED0-4EF6-820E-82D217EE73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endParaRPr lang="nl-NL" dirty="0"/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EFE350B8-4A80-4D18-B9D2-581343D3222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1023175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082CC7C1-7389-4A57-8664-831B2741D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Verhaal</a:t>
            </a:r>
          </a:p>
        </p:txBody>
      </p:sp>
      <p:sp>
        <p:nvSpPr>
          <p:cNvPr id="2" name="Tijdelijke aanduiding voor afbeelding 1"/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870965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CC1B56-3140-4F8F-B9C0-40740523A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Opening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05BF336-9D3E-4D5B-85E2-D261731820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Zingen</a:t>
            </a:r>
          </a:p>
        </p:txBody>
      </p:sp>
      <p:pic>
        <p:nvPicPr>
          <p:cNvPr id="9" name="Tijdelijke aanduiding voor inhoud 7" descr="Afbeelding met vloer, tafel, binnen, persoon&#10;&#10;Beschrijving is gegenereerd met zeer hoge betrouwbaarheid">
            <a:extLst>
              <a:ext uri="{FF2B5EF4-FFF2-40B4-BE49-F238E27FC236}">
                <a16:creationId xmlns:a16="http://schemas.microsoft.com/office/drawing/2014/main" id="{CC6F45D9-1949-4B33-B7E3-738339D8D11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/>
        </p:blipFill>
        <p:spPr>
          <a:prstGeom prst="rect">
            <a:avLst/>
          </a:prstGeom>
          <a:effectLst/>
        </p:spPr>
      </p:pic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A963E0E-98EB-40AF-AF28-4179317589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>
                <a:solidFill>
                  <a:srgbClr val="000000"/>
                </a:solidFill>
              </a:rPr>
              <a:t>Psalm 63:1</a:t>
            </a:r>
            <a:endParaRPr lang="nl-NL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03EA52F0-56EB-42F4-B8ED-48C4CFCD34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Bidden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1DE04319-36B2-4C7D-B681-C53F879636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 dirty="0"/>
              <a:t>Bijbellezen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2107A419-FF58-42D9-8B04-B369ACFA708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Jesaja</a:t>
            </a:r>
            <a:r>
              <a:rPr lang="en-US" dirty="0"/>
              <a:t> 55:1-7</a:t>
            </a:r>
          </a:p>
        </p:txBody>
      </p:sp>
    </p:spTree>
    <p:extLst>
      <p:ext uri="{BB962C8B-B14F-4D97-AF65-F5344CB8AC3E}">
        <p14:creationId xmlns:p14="http://schemas.microsoft.com/office/powerpoint/2010/main" val="649707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64A5FCC2-8DD6-47CC-BA9B-CC11EC108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Bijbelstudie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65746F59-6011-4A8E-9999-D4098C8DF5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AutoNum type="arabicPeriod"/>
            </a:pPr>
            <a:r>
              <a:rPr lang="nl-NL" dirty="0"/>
              <a:t>Wie worden er in dit tekstgedeelte geroepen?</a:t>
            </a:r>
          </a:p>
          <a:p>
            <a:pPr marL="342900" indent="-342900">
              <a:buAutoNum type="arabicPeriod"/>
            </a:pPr>
            <a:r>
              <a:rPr lang="nl-NL" dirty="0"/>
              <a:t>Wat moet je doen als je de roep hoort (vers 3)?</a:t>
            </a:r>
          </a:p>
          <a:p>
            <a:pPr marL="342900" indent="-342900">
              <a:buAutoNum type="arabicPeriod"/>
            </a:pPr>
            <a:r>
              <a:rPr lang="nl-NL" dirty="0"/>
              <a:t>Welke belofte staat er in vers 5?</a:t>
            </a:r>
          </a:p>
          <a:p>
            <a:pPr marL="342900" indent="-342900">
              <a:buAutoNum type="arabicPeriod"/>
            </a:pPr>
            <a:r>
              <a:rPr lang="nl-NL" dirty="0"/>
              <a:t>Wat wordt er van jou gevraagd (vers 6 en 7)?</a:t>
            </a:r>
          </a:p>
        </p:txBody>
      </p:sp>
      <p:pic>
        <p:nvPicPr>
          <p:cNvPr id="10" name="Tijdelijke aanduiding voor inhoud 5" descr="Afbeelding met binnen&#10;&#10;Beschrijving is gegenereerd met zeer hoge betrouwbaarheid">
            <a:extLst>
              <a:ext uri="{FF2B5EF4-FFF2-40B4-BE49-F238E27FC236}">
                <a16:creationId xmlns:a16="http://schemas.microsoft.com/office/drawing/2014/main" id="{F65A0F59-028B-44C3-9AE5-FD841182C0F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0" r="5010"/>
          <a:stretch/>
        </p:blipFill>
        <p:spPr>
          <a:prstGeom prst="rect">
            <a:avLst/>
          </a:prstGeom>
          <a:effectLst/>
        </p:spPr>
      </p:pic>
      <p:pic>
        <p:nvPicPr>
          <p:cNvPr id="11" name="Tijdelijke aanduiding voor inhoud 7" descr="Afbeelding met vloer, tafel, binnen, persoon&#10;&#10;Beschrijving is gegenereerd met zeer hoge betrouwbaarheid">
            <a:extLst>
              <a:ext uri="{FF2B5EF4-FFF2-40B4-BE49-F238E27FC236}">
                <a16:creationId xmlns:a16="http://schemas.microsoft.com/office/drawing/2014/main" id="{483A481A-FA77-4CDF-B8D4-DAD10A48E22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8" b="3158"/>
          <a:stretch/>
        </p:blipFill>
        <p:spPr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43619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389A6C28-5A79-460E-8B94-07812DD1F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Binnenkomer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CA507F1-0929-4BE6-A1EA-1421DC5328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1" name="Tijdelijke aanduiding voor afbeelding 10">
            <a:extLst>
              <a:ext uri="{FF2B5EF4-FFF2-40B4-BE49-F238E27FC236}">
                <a16:creationId xmlns:a16="http://schemas.microsoft.com/office/drawing/2014/main" id="{9FD102C5-069C-4E2B-9895-90673C20AC9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/>
          <a:srcRect l="24191" r="24191"/>
          <a:stretch/>
        </p:blipFill>
        <p:spPr/>
      </p:pic>
    </p:spTree>
    <p:extLst>
      <p:ext uri="{BB962C8B-B14F-4D97-AF65-F5344CB8AC3E}">
        <p14:creationId xmlns:p14="http://schemas.microsoft.com/office/powerpoint/2010/main" val="3451835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5BFCD7-FAA3-4385-AD31-C113B61D5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Doelen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446B18B-F132-423C-A461-6A572AD8E1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Ik weet dat de Heere zondaren roept om tot Hem te komen.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D47AB57-DEA3-4F1C-95EB-314E7093347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Ik besef dat de Heere door het Woord en door gebeurtenissen in mijn leven mij tot Hem roept.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E00330B-D89F-4258-9D65-0470906CA6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Ik kan uitleggen waarom het werk van de Heilige Geest nodig is om Gods roepen te gehoorzamen.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F2FB20B7-21FE-401E-B920-6BE3DBCE93F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9DD1D49B-DD79-4095-9B9A-74D8FACBA11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10842F34-5050-4937-953D-6184AC72DAA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7276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BEC1E38-BE60-45EF-8873-FA81B575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Begrip: Je </a:t>
            </a:r>
            <a:r>
              <a:rPr lang="en-US" dirty="0" err="1"/>
              <a:t>wordt</a:t>
            </a:r>
            <a:r>
              <a:rPr lang="en-US" dirty="0"/>
              <a:t> </a:t>
            </a:r>
            <a:r>
              <a:rPr lang="en-US" dirty="0" err="1"/>
              <a:t>geroepen</a:t>
            </a:r>
            <a:endParaRPr lang="nl-NL" dirty="0" err="1">
              <a:latin typeface="ITC Officina Serif Std Book"/>
            </a:endParaRP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BF2173E-D701-4927-87EA-D25B7B8275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57150" indent="-28575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Waarom roept de Heere ons?</a:t>
            </a:r>
            <a:endParaRPr lang="nl-NL" dirty="0"/>
          </a:p>
        </p:txBody>
      </p:sp>
      <p:sp>
        <p:nvSpPr>
          <p:cNvPr id="7" name="Tijdelijke aanduiding voor verticale tekst 6">
            <a:extLst>
              <a:ext uri="{FF2B5EF4-FFF2-40B4-BE49-F238E27FC236}">
                <a16:creationId xmlns:a16="http://schemas.microsoft.com/office/drawing/2014/main" id="{80A3E94B-5E89-4E2C-972B-747DA83F77C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lang="en-US" dirty="0"/>
              <a:t>Begrip: Je </a:t>
            </a:r>
            <a:r>
              <a:rPr lang="en-US" dirty="0" err="1"/>
              <a:t>wordt</a:t>
            </a:r>
            <a:r>
              <a:rPr lang="en-US" dirty="0"/>
              <a:t> </a:t>
            </a:r>
            <a:r>
              <a:rPr lang="en-US" dirty="0" err="1"/>
              <a:t>geroepen</a:t>
            </a:r>
            <a:endParaRPr lang="nl-NL" dirty="0" err="1"/>
          </a:p>
        </p:txBody>
      </p:sp>
      <p:pic>
        <p:nvPicPr>
          <p:cNvPr id="9" name="Tijdelijke aanduiding voor afbeelding 8">
            <a:extLst>
              <a:ext uri="{FF2B5EF4-FFF2-40B4-BE49-F238E27FC236}">
                <a16:creationId xmlns:a16="http://schemas.microsoft.com/office/drawing/2014/main" id="{2382F230-7D7A-4C65-8508-3A7614669F7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24191" r="2419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2617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5782E1-2C76-4BAB-97B4-C87260E79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Begrip: Hoe word je geroepen?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3AC4496-8A15-4FBB-9572-09FBB5AE8E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Op welke twee manieren roept de Heere ons?</a:t>
            </a:r>
            <a:endParaRPr lang="nl-NL" sz="1800" dirty="0">
              <a:solidFill>
                <a:prstClr val="black"/>
              </a:solidFill>
              <a:latin typeface="Calibri" panose="020F0502020204030204"/>
              <a:cs typeface="Calibri"/>
            </a:endParaRPr>
          </a:p>
        </p:txBody>
      </p:sp>
      <p:sp>
        <p:nvSpPr>
          <p:cNvPr id="4" name="Tijdelijke aanduiding voor verticale tekst 3">
            <a:extLst>
              <a:ext uri="{FF2B5EF4-FFF2-40B4-BE49-F238E27FC236}">
                <a16:creationId xmlns:a16="http://schemas.microsoft.com/office/drawing/2014/main" id="{15B4CDEC-8945-4CAB-AD26-77E9D38C194A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>
          <a:xfrm>
            <a:off x="46800" y="1124744"/>
            <a:ext cx="493200" cy="5544345"/>
          </a:xfrm>
        </p:spPr>
        <p:txBody>
          <a:bodyPr>
            <a:normAutofit/>
          </a:bodyPr>
          <a:lstStyle/>
          <a:p>
            <a:r>
              <a:rPr lang="nl-NL" dirty="0"/>
              <a:t>Begrip: Hoe word je geroepen?</a:t>
            </a:r>
          </a:p>
        </p:txBody>
      </p:sp>
      <p:pic>
        <p:nvPicPr>
          <p:cNvPr id="8" name="Tijdelijke aanduiding voor afbeelding 7">
            <a:extLst>
              <a:ext uri="{FF2B5EF4-FFF2-40B4-BE49-F238E27FC236}">
                <a16:creationId xmlns:a16="http://schemas.microsoft.com/office/drawing/2014/main" id="{D6E8CE2F-0D35-48EF-8330-1EB8A355966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26365" r="26365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425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B5171A-EC85-4487-A57A-E0D4D6BDA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3600" dirty="0"/>
              <a:t>Begrip: Uitwendige roeping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683A586-523E-40E8-A731-92B1DEE6EA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/>
              <a:t>Hoe spreekt God tot ons?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/>
              <a:t>Hoe moeten we luisteren naar een preek?</a:t>
            </a:r>
          </a:p>
        </p:txBody>
      </p:sp>
      <p:sp>
        <p:nvSpPr>
          <p:cNvPr id="4" name="Tijdelijke aanduiding voor verticale tekst 3">
            <a:extLst>
              <a:ext uri="{FF2B5EF4-FFF2-40B4-BE49-F238E27FC236}">
                <a16:creationId xmlns:a16="http://schemas.microsoft.com/office/drawing/2014/main" id="{ED399912-63CD-4954-9191-7186549E378A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>
          <a:xfrm>
            <a:off x="46800" y="1396800"/>
            <a:ext cx="493200" cy="5272289"/>
          </a:xfrm>
        </p:spPr>
        <p:txBody>
          <a:bodyPr>
            <a:normAutofit/>
          </a:bodyPr>
          <a:lstStyle/>
          <a:p>
            <a:r>
              <a:rPr lang="nl-NL" dirty="0"/>
              <a:t>Begrip: Uitwendige roeping</a:t>
            </a:r>
          </a:p>
        </p:txBody>
      </p:sp>
      <p:pic>
        <p:nvPicPr>
          <p:cNvPr id="8" name="Tijdelijke aanduiding voor afbeelding 7">
            <a:extLst>
              <a:ext uri="{FF2B5EF4-FFF2-40B4-BE49-F238E27FC236}">
                <a16:creationId xmlns:a16="http://schemas.microsoft.com/office/drawing/2014/main" id="{6B6EEF00-B755-47E1-AD8E-97E5998962B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/>
          <a:srcRect l="11287" r="11287"/>
          <a:stretch/>
        </p:blipFill>
        <p:spPr/>
      </p:pic>
    </p:spTree>
    <p:extLst>
      <p:ext uri="{BB962C8B-B14F-4D97-AF65-F5344CB8AC3E}">
        <p14:creationId xmlns:p14="http://schemas.microsoft.com/office/powerpoint/2010/main" val="526461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DDAB87-C726-4E69-845A-56B197D1A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3600" dirty="0"/>
              <a:t>Begrip: Inwendige roeping</a:t>
            </a:r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BEF1D83-04E3-4E4F-B675-D392204BF9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Hoe komt het dat Gods Woord niet vanzelfsprekend in ons hart komt?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Wat is de inwendige roeping?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4" name="Tijdelijke aanduiding voor verticale tekst 3">
            <a:extLst>
              <a:ext uri="{FF2B5EF4-FFF2-40B4-BE49-F238E27FC236}">
                <a16:creationId xmlns:a16="http://schemas.microsoft.com/office/drawing/2014/main" id="{422696D2-A487-4AD3-BCC4-A5A3FAAFF22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>
            <a:normAutofit/>
          </a:bodyPr>
          <a:lstStyle/>
          <a:p>
            <a:r>
              <a:rPr lang="nl-NL" dirty="0"/>
              <a:t>Begrip: Inwendige roeping</a:t>
            </a:r>
          </a:p>
        </p:txBody>
      </p:sp>
      <p:pic>
        <p:nvPicPr>
          <p:cNvPr id="9" name="Tijdelijke aanduiding voor afbeelding 8">
            <a:extLst>
              <a:ext uri="{FF2B5EF4-FFF2-40B4-BE49-F238E27FC236}">
                <a16:creationId xmlns:a16="http://schemas.microsoft.com/office/drawing/2014/main" id="{C2B7F2D0-7002-4A85-BABA-B09315D0C14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/>
          <a:srcRect l="11287" r="11287"/>
          <a:stretch/>
        </p:blipFill>
        <p:spPr/>
      </p:pic>
    </p:spTree>
    <p:extLst>
      <p:ext uri="{BB962C8B-B14F-4D97-AF65-F5344CB8AC3E}">
        <p14:creationId xmlns:p14="http://schemas.microsoft.com/office/powerpoint/2010/main" val="29084523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Leer mij 15-17">
      <a:dk1>
        <a:srgbClr val="CB094B"/>
      </a:dk1>
      <a:lt1>
        <a:srgbClr val="FFFFFF"/>
      </a:lt1>
      <a:dk2>
        <a:srgbClr val="54AF2E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LeerMij-HHJO">
      <a:majorFont>
        <a:latin typeface="Segoe UI"/>
        <a:ea typeface=""/>
        <a:cs typeface=""/>
      </a:majorFont>
      <a:minorFont>
        <a:latin typeface="ITC Officina Serif Std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erMij-catechesatiemethode-HHJO-15-17-v3" id="{52BFF14A-C44E-5E44-ACCC-A8F52517D267}" vid="{1F4A72E6-F9FB-914D-B9CA-B3C0BADC0F06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BC70FFD46EB64A9EE26A6E03DEE16B" ma:contentTypeVersion="17" ma:contentTypeDescription="Een nieuw document maken." ma:contentTypeScope="" ma:versionID="8c2f9ac2b87fc57b1978e03445ccd19d">
  <xsd:schema xmlns:xsd="http://www.w3.org/2001/XMLSchema" xmlns:xs="http://www.w3.org/2001/XMLSchema" xmlns:p="http://schemas.microsoft.com/office/2006/metadata/properties" xmlns:ns2="5e2d06a2-e894-4fc0-9219-8ef4d89372f1" xmlns:ns3="c19d2332-e32d-4cc7-8c90-23eaf66690ea" xmlns:ns4="96dca9ff-5bd5-4b43-9d7b-cce8de49d7bf" targetNamespace="http://schemas.microsoft.com/office/2006/metadata/properties" ma:root="true" ma:fieldsID="b160582b1316b6f1d0a66178553a5204" ns2:_="" ns3:_="" ns4:_="">
    <xsd:import namespace="5e2d06a2-e894-4fc0-9219-8ef4d89372f1"/>
    <xsd:import namespace="c19d2332-e32d-4cc7-8c90-23eaf66690ea"/>
    <xsd:import namespace="96dca9ff-5bd5-4b43-9d7b-cce8de49d7bf"/>
    <xsd:element name="properties">
      <xsd:complexType>
        <xsd:sequence>
          <xsd:element name="documentManagement">
            <xsd:complexType>
              <xsd:all>
                <xsd:element ref="ns2:Hoofdonderwerp" minOccurs="0"/>
                <xsd:element ref="ns2:Tweede_x0020_onderwerp" minOccurs="0"/>
                <xsd:element ref="ns2:Derde_x0020_onderwerp" minOccurs="0"/>
                <xsd:element ref="ns2:Jaar" minOccurs="0"/>
                <xsd:element ref="ns2:Doelgroep" minOccurs="0"/>
                <xsd:element ref="ns2:Gemeent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2d06a2-e894-4fc0-9219-8ef4d89372f1" elementFormDefault="qualified">
    <xsd:import namespace="http://schemas.microsoft.com/office/2006/documentManagement/types"/>
    <xsd:import namespace="http://schemas.microsoft.com/office/infopath/2007/PartnerControls"/>
    <xsd:element name="Hoofdonderwerp" ma:index="2" nillable="true" ma:displayName="Hoofdonderwerp" ma:format="Dropdown" ma:internalName="Hoofdonderwerp" ma:readOnly="false">
      <xsd:simpleType>
        <xsd:union memberTypes="dms:Text">
          <xsd:simpleType>
            <xsd:restriction base="dms:Choice">
              <xsd:enumeration value="10+ Leef"/>
              <xsd:enumeration value="Duurzaamheid"/>
              <xsd:enumeration value="Echtscheiding"/>
              <xsd:enumeration value="Dagboek Wolk van getuigen (21+)"/>
              <xsd:enumeration value="Daniël"/>
              <xsd:enumeration value="De kracht van inleiden"/>
              <xsd:enumeration value="Depressiviteit"/>
              <xsd:enumeration value="Diaconaat"/>
              <xsd:enumeration value="Diversen dagboek Raak, Voor jou persoonlijk, roeping"/>
              <xsd:enumeration value="Eindtijd"/>
              <xsd:enumeration value="Erfenis in de hemel"/>
              <xsd:enumeration value="Escape Room"/>
              <xsd:enumeration value="Evaluatie sprekersavonden"/>
              <xsd:enumeration value="Bemoedigingsreis"/>
              <xsd:enumeration value="8+ Zing"/>
              <xsd:enumeration value="Basiscursus Aanpakker"/>
              <xsd:enumeration value="Ben jij een navolger"/>
              <xsd:enumeration value="Bezinningsavond ambtsdragers"/>
              <xsd:enumeration value="CCP verslagen"/>
              <xsd:enumeration value="Christen in de verdediging"/>
              <xsd:enumeration value="Boekje kinderwerk"/>
              <xsd:enumeration value="Homoseksualiteit"/>
              <xsd:enumeration value="Begraven of cremeren"/>
              <xsd:enumeration value="Gospelmuziek"/>
              <xsd:enumeration value="In gesprek"/>
              <xsd:enumeration value="In gesprek met"/>
              <xsd:enumeration value="Bekering"/>
              <xsd:enumeration value="Doeners in de kerk"/>
              <xsd:enumeration value="Brochure Voel je thuis"/>
              <xsd:enumeration value="Aanbod en gemeentepakket HHJO"/>
              <xsd:enumeration value="Gebed"/>
              <xsd:enumeration value="Externe sprekerslijst voor JV-avond"/>
              <xsd:enumeration value="Buigen voor de wereld"/>
              <xsd:enumeration value="Doop"/>
              <xsd:enumeration value="Getuigen"/>
              <xsd:enumeration value="App - stille tijd"/>
              <xsd:enumeration value="Biddag"/>
              <xsd:enumeration value="4+ Luister!"/>
              <xsd:enumeration value="6+ Uw God is mijn God"/>
              <xsd:enumeration value="14+ Raak"/>
              <xsd:enumeration value="12+ Geslachtsregister"/>
              <xsd:enumeration value="Filmpjes"/>
              <xsd:enumeration value="Drugs"/>
              <xsd:enumeration value="Belijdend dienen, dienend belijden"/>
              <xsd:enumeration value="Belijdenis doen"/>
              <xsd:enumeration value="Christen zijn"/>
              <xsd:enumeration value="Gouden tips"/>
              <xsd:enumeration value="God spreekt"/>
              <xsd:enumeration value="Autisme"/>
              <xsd:enumeration value="Houvast"/>
              <xsd:enumeration value="Bidden"/>
              <xsd:enumeration value="Gods leiding"/>
              <xsd:enumeration value="Godsbeeld"/>
              <xsd:enumeration value="Inleiding maken"/>
              <xsd:enumeration value="Classis"/>
              <xsd:enumeration value="Verkering"/>
              <xsd:enumeration value="Gevoel en geloof"/>
              <xsd:enumeration value="Colums"/>
              <xsd:enumeration value="Follow the leader"/>
              <xsd:enumeration value="Heiliging"/>
              <xsd:enumeration value="Het sprekende Woord"/>
              <xsd:enumeration value="Heilsfeiten"/>
              <xsd:enumeration value="Geloof en wetenschap"/>
              <xsd:enumeration value="Geloofsopvoeding"/>
              <xsd:enumeration value="Films"/>
              <xsd:enumeration value="Identiteit"/>
              <xsd:enumeration value="Catechese voor verstandelijk beperkten"/>
              <xsd:enumeration value="Cursus Ambtsdrager vd Jeugd v Tegenwoordig"/>
              <xsd:enumeration value="HSV"/>
              <xsd:enumeration value="Gebedsgenezing"/>
              <xsd:enumeration value="Gedoopt - ds. J.C. den Ouden"/>
              <xsd:enumeration value="Cursus liefde en leiding"/>
              <xsd:enumeration value="Cursus Presenteren kan je leren"/>
              <xsd:enumeration value="Jeugdbeleid"/>
              <xsd:enumeration value="Dordtse Leerregels"/>
              <xsd:enumeration value="India"/>
              <xsd:enumeration value="Jeugdcultuur"/>
              <xsd:enumeration value="Cursus ambtsdragers - geloofsvragen jongeren"/>
              <xsd:enumeration value="Boekje belijdenis doen - Pieters"/>
              <xsd:enumeration value="Gedragsproblemen"/>
              <xsd:enumeration value="Games"/>
              <xsd:enumeration value="Evangelisatie"/>
              <xsd:enumeration value="Bidden met kinderen"/>
              <xsd:enumeration value="Catechesemethode Leer mij"/>
              <xsd:enumeration value="Advisering"/>
              <xsd:enumeration value="Gevangenenzorg Nederland"/>
              <xsd:enumeration value="Heilige Geest"/>
              <xsd:enumeration value="Alarmsignaal"/>
              <xsd:enumeration value="Huisgodsdienst"/>
              <xsd:enumeration value="Boekrecensies"/>
              <xsd:enumeration value="Boekje opvoeders"/>
              <xsd:enumeration value="Boekje tienerwerk"/>
              <xsd:enumeration value="Boekje vertellen"/>
              <xsd:enumeration value="Groepsgesprekken"/>
              <xsd:enumeration value="Basiscursus 16+"/>
              <xsd:enumeration value="Biesbosch"/>
              <xsd:enumeration value="Alcohol"/>
              <xsd:enumeration value="Geld en goed"/>
              <xsd:enumeration value="Ik mag ook niks"/>
              <xsd:enumeration value="Goede voornemens"/>
              <xsd:enumeration value="Apogolethiek"/>
              <xsd:enumeration value="Huwelijkscatechese"/>
              <xsd:enumeration value="Drie formulieren"/>
              <xsd:enumeration value="Dankdagkalender"/>
              <xsd:enumeration value="Heart Cry"/>
              <xsd:enumeration value="Gesprekken predikanten"/>
              <xsd:enumeration value="Heidelberger Catechismus"/>
              <xsd:enumeration value="Bijbellezen"/>
              <xsd:enumeration value="Cursus Kinderwerk in de kerk"/>
              <xsd:enumeration value="Gewetensvorming"/>
              <xsd:enumeration value="Boeken"/>
              <xsd:enumeration value="Geloof - Workshop ambtsdragers"/>
              <xsd:enumeration value="Bijbelstudie"/>
              <xsd:enumeration value="Gezondheid en ziekte"/>
              <xsd:enumeration value="Bijbelstudiemethode"/>
              <xsd:enumeration value="Dagboek Geloof (18+)"/>
              <xsd:enumeration value="Cursus tienerwerk"/>
              <xsd:enumeration value="Cursus Vertellen"/>
              <xsd:enumeration value="Dagboek Rotsvast (16+)"/>
              <xsd:enumeration value="Jeugdouderling"/>
              <xsd:enumeration value="Jong in de gemeente"/>
              <xsd:enumeration value="Jong zijn in de gemeente"/>
              <xsd:enumeration value="Jongere in de gemeente"/>
              <xsd:enumeration value="Jongeren in de Bijbel"/>
              <xsd:enumeration value="Jongeren in de stad"/>
              <xsd:enumeration value="Kananese vrouw"/>
              <xsd:enumeration value="Kennismakingsspellen"/>
              <xsd:enumeration value="Kerkblad"/>
              <xsd:enumeration value="Kerstverhalenwedstrijd"/>
              <xsd:enumeration value="Kikkers"/>
              <xsd:enumeration value="Kind in de gemeente"/>
              <xsd:enumeration value="Kinderbijbels"/>
              <xsd:enumeration value="Kinderevangelisatie"/>
              <xsd:enumeration value="King of the Road"/>
              <xsd:enumeration value="Kletsklapper"/>
              <xsd:enumeration value="Kom over en Help"/>
              <xsd:enumeration value="Komen tot Christus"/>
              <xsd:enumeration value="Kwetsbaar ontmoeten"/>
              <xsd:enumeration value="L'Abri-france"/>
              <xsd:enumeration value="Lagerhuis"/>
              <xsd:enumeration value="Landelijke toerustingsdag"/>
              <xsd:enumeration value="Leeg"/>
              <xsd:enumeration value="Leiding geven aan jongeren"/>
              <xsd:enumeration value="Liefde en leiding"/>
              <xsd:enumeration value="Materialisme"/>
              <xsd:enumeration value="Media"/>
              <xsd:enumeration value="Moeten of mogen"/>
              <xsd:enumeration value="Mozesmodel"/>
              <xsd:enumeration value="Muziek"/>
              <xsd:enumeration value="Muziekproject"/>
              <xsd:enumeration value="Nieuwe verenigingen"/>
              <xsd:enumeration value="Nieuwsbrief"/>
              <xsd:enumeration value="Occultisme"/>
              <xsd:enumeration value="Omgaan met regels"/>
              <xsd:enumeration value="Omgang met God - ds. Joh. Post"/>
              <xsd:enumeration value="Onenigheid in de gemeente"/>
              <xsd:enumeration value="Open jeugdwerk"/>
              <xsd:enumeration value="Openingsfolders"/>
              <xsd:enumeration value="Opvoeding"/>
              <xsd:enumeration value="Opvoedmodules"/>
              <xsd:enumeration value="Orde"/>
              <xsd:enumeration value="Orde en gezag"/>
              <xsd:enumeration value="Oud Goud"/>
              <xsd:enumeration value="Overlast"/>
              <xsd:enumeration value="Pesten"/>
              <xsd:enumeration value="Plaatselijk jeugdwerkoverleg"/>
              <xsd:enumeration value="Politiek"/>
              <xsd:enumeration value="Popmuziek"/>
              <xsd:enumeration value="Preekbespreking"/>
              <xsd:enumeration value="Preekmeeschrijfboekje"/>
              <xsd:enumeration value="Prekeningen"/>
              <xsd:enumeration value="Puntuit"/>
              <xsd:enumeration value="Reformatie"/>
              <xsd:enumeration value="Schevolutie"/>
              <xsd:enumeration value="Secularisatie"/>
              <xsd:enumeration value="Seksualiteit"/>
              <xsd:enumeration value="Seksuele opvoeding"/>
              <xsd:enumeration value="Sociale media"/>
              <xsd:enumeration value="Spellenmap"/>
              <xsd:enumeration value="Spelletjes"/>
              <xsd:enumeration value="Stille tijd"/>
              <xsd:enumeration value="Studeren na refoschool"/>
              <xsd:enumeration value="Tijdsbesteding"/>
              <xsd:enumeration value="Tips doorstroming clubs"/>
              <xsd:enumeration value="Tongentaal"/>
              <xsd:enumeration value="Traditie"/>
              <xsd:enumeration value="Vaderhuis"/>
              <xsd:enumeration value="Veilig Jeugdwerk"/>
              <xsd:enumeration value="Verbinding"/>
              <xsd:enumeration value="Verkering"/>
              <xsd:enumeration value="Verslaving"/>
              <xsd:enumeration value="Verwachting"/>
              <xsd:enumeration value="Verwerkingsmap"/>
              <xsd:enumeration value="Visie op jeugdwerk"/>
              <xsd:enumeration value="VMBO-ers"/>
              <xsd:enumeration value="Volg mij"/>
              <xsd:enumeration value="Voorbeelden en verhaaltjes"/>
              <xsd:enumeration value="Voorbeelden financiël beleid"/>
              <xsd:enumeration value="Voorbeeldenquete - cursus HHJO"/>
              <xsd:enumeration value="Voorbeeldstatuen en open jeugdwerk"/>
              <xsd:enumeration value="Vragenspellen"/>
              <xsd:enumeration value="Vreemdelingschap"/>
              <xsd:enumeration value="Vrienden"/>
              <xsd:enumeration value="Vriendschap"/>
              <xsd:enumeration value="Vrouwengespreksgroep"/>
              <xsd:enumeration value="Welkom Thuis"/>
              <xsd:enumeration value="Wereldgezondheidsdag"/>
              <xsd:enumeration value="Werkvormen"/>
              <xsd:enumeration value="Wie ben ik"/>
              <xsd:enumeration value="Wie is mijn naaste"/>
              <xsd:enumeration value="Zelfbeeld"/>
              <xsd:enumeration value="Zicht op jongeren"/>
              <xsd:enumeration value="Zijt getrouw"/>
              <xsd:enumeration value="Zondagschool"/>
              <xsd:enumeration value="Zonde"/>
              <xsd:enumeration value="Zorg"/>
            </xsd:restriction>
          </xsd:simpleType>
        </xsd:union>
      </xsd:simpleType>
    </xsd:element>
    <xsd:element name="Tweede_x0020_onderwerp" ma:index="3" nillable="true" ma:displayName="Tweede onderwerp" ma:format="Dropdown" ma:internalName="Tweede_x0020_onderwerp" ma:readOnly="false">
      <xsd:simpleType>
        <xsd:union memberTypes="dms:Text">
          <xsd:simpleType>
            <xsd:restriction base="dms:Choice">
              <xsd:enumeration value="1. Voorrede"/>
              <xsd:enumeration value="2. Verkiezing en verwerping"/>
              <xsd:enumeration value="2016 nr 3 Werk in de kerk"/>
              <xsd:enumeration value="2016 nr 4 Gevangenenzorg Nederland"/>
              <xsd:enumeration value="2017 nr 1 Net als jij, misschien ietsje anders"/>
              <xsd:enumeration value="2017 nr 2 Hel en hemel, licht en duisternis"/>
              <xsd:enumeration value="2017 nr 3 500 jaar reformatie"/>
              <xsd:enumeration value="2017 nr 4 Bijbellezen en Bijbelstudie"/>
              <xsd:enumeration value="3. Dood van Christus en verlossing van mensen"/>
              <xsd:enumeration value="4. Intermezzo - Jong gestorven kinderen"/>
              <xsd:enumeration value="5. Verdorvenheid van mensen en bekering tot God"/>
              <xsd:enumeration value="6. Volharding der heiligen"/>
              <xsd:enumeration value="Algemeen"/>
              <xsd:enumeration value="artikelen boekjes doop"/>
              <xsd:enumeration value="Basislezing"/>
              <xsd:enumeration value="Bestaande catechesemethoden"/>
              <xsd:enumeration value="Besteloverzicht"/>
              <xsd:enumeration value="Bijbelroosters"/>
              <xsd:enumeration value="Bijdragen"/>
              <xsd:enumeration value="Bijlagen bij brochure Veilig Jeugdwerk"/>
              <xsd:enumeration value="Bijlagen voor op de website"/>
              <xsd:enumeration value="Catechese (kinderen met down)"/>
              <xsd:enumeration value="Cover"/>
              <xsd:enumeration value="De kracht van inleiden - gehouden cursusavonden"/>
              <xsd:enumeration value="De kracht van inleiden - in 2, 3 en 4 avonden"/>
              <xsd:enumeration value="De Tien Geboden"/>
              <xsd:enumeration value="december - Landelijke actie"/>
              <xsd:enumeration value="Diversen"/>
              <xsd:enumeration value="Documenten 2012"/>
              <xsd:enumeration value="Enquete uitslag JFSG 2015"/>
              <xsd:enumeration value="Evangelisatie"/>
              <xsd:enumeration value="Extra invulling"/>
              <xsd:enumeration value="februari - Altijd online"/>
              <xsd:enumeration value="Filmpjes"/>
              <xsd:enumeration value="Foto's"/>
              <xsd:enumeration value="Foto's en illustraties"/>
              <xsd:enumeration value="Gecorriceerde kopij"/>
              <xsd:enumeration value="Gecorrigeerde kopij"/>
              <xsd:enumeration value="Gerediceerde kopij"/>
              <xsd:enumeration value="Geredigeerde kopij"/>
              <xsd:enumeration value="Getuigen zijn"/>
              <xsd:enumeration value="Handboek ZODK"/>
              <xsd:enumeration value="Het gebed"/>
              <xsd:enumeration value="Het geloof"/>
              <xsd:enumeration value="Huwelijk"/>
              <xsd:enumeration value="Illustraties"/>
              <xsd:enumeration value="Info reader"/>
              <xsd:enumeration value="Inhoud"/>
              <xsd:enumeration value="Inhoud materiaal"/>
              <xsd:enumeration value="Inhoud methode"/>
              <xsd:enumeration value="Inspirerende verhalen op site"/>
              <xsd:enumeration value="Inspirerentie intro's"/>
              <xsd:enumeration value="Inzet HHJO m.b.t. opvoedavonden"/>
              <xsd:enumeration value="Jongerendag"/>
              <xsd:enumeration value="Jury"/>
              <xsd:enumeration value="Kamp 15+"/>
              <xsd:enumeration value="Kernuitspraken"/>
              <xsd:enumeration value="Kerstprogramma"/>
              <xsd:enumeration value="Kerstverhalen"/>
              <xsd:enumeration value="Kerstverhalenwedstrijd"/>
              <xsd:enumeration value="Keuzemogelijkheid 1"/>
              <xsd:enumeration value="Keuzemogelijkheid 2"/>
              <xsd:enumeration value="Kinderevangelisatie"/>
              <xsd:enumeration value="Kopij"/>
              <xsd:enumeration value="Landelijke actie"/>
              <xsd:enumeration value="Lay-out"/>
              <xsd:enumeration value="Lessen catechese"/>
              <xsd:enumeration value="Lezingen Ritmeester"/>
              <xsd:enumeration value="LIB - Afhakers"/>
              <xsd:enumeration value="LIB - Zingen"/>
              <xsd:enumeration value="Literatuur rondom opvoeding"/>
              <xsd:enumeration value="mei - Heil en hulp"/>
              <xsd:enumeration value="Melissant"/>
              <xsd:enumeration value="Modulaire reader opvoedkring"/>
              <xsd:enumeration value="Moeder-dochterdagen"/>
              <xsd:enumeration value="Notulen"/>
              <xsd:enumeration value="Onderzoeken"/>
              <xsd:enumeration value="Opnames"/>
              <xsd:enumeration value="Overige documenten"/>
              <xsd:enumeration value="Pilot en behoeftepeiling"/>
              <xsd:enumeration value="Planning kerkblad"/>
              <xsd:enumeration value="PP gemeenteavonden en achtergrondliteratuur"/>
              <xsd:enumeration value="PPT Doeners Gemeenten"/>
              <xsd:enumeration value="PPT Gemeenten"/>
              <xsd:enumeration value="PR"/>
              <xsd:enumeration value="Presentatie overleg HHJO - CE"/>
              <xsd:enumeration value="Presentaties"/>
              <xsd:enumeration value="Prezi 'Jonge kinderen in de gemeente' - Workshop"/>
              <xsd:enumeration value="Prezi 'Kind in de gemeente' - Hoofdlezing"/>
              <xsd:enumeration value="Prezi 'Oudere kinderen in de gemeente' - Workshop"/>
              <xsd:enumeration value="Proefdruk"/>
              <xsd:enumeration value="Puntuit"/>
              <xsd:enumeration value="PVE, digitaal platform en projectplan"/>
              <xsd:enumeration value="Reader huwelijkscatechese"/>
              <xsd:enumeration value="Reader sociale media"/>
              <xsd:enumeration value="Recensie"/>
              <xsd:enumeration value="Recensies"/>
              <xsd:enumeration value="Scribenten - Geredigeerd"/>
              <xsd:enumeration value="Scriptie"/>
              <xsd:enumeration value="september - Waarde van geloofsbelijdenis"/>
              <xsd:enumeration value="Studentenconferentie"/>
              <xsd:enumeration value="Symposium"/>
              <xsd:enumeration value="Teamcursus Bijbellezen Bram van Putten"/>
              <xsd:enumeration value="Tekst"/>
              <xsd:enumeration value="Toerusting"/>
              <xsd:enumeration value="Vader-zoonkamp"/>
              <xsd:enumeration value="Verhalen"/>
              <xsd:enumeration value="Verslagen"/>
              <xsd:enumeration value="Video"/>
              <xsd:enumeration value="Website"/>
              <xsd:enumeration value="Website kerstverhalen"/>
              <xsd:enumeration value="Werkvormen"/>
              <xsd:enumeration value="Zicht op de Kerk - Doop"/>
              <xsd:enumeration value="Zicht op de Kerk - Geloofszekerheid"/>
              <xsd:enumeration value="Zicht op de Kerk - Gespreksvoering"/>
              <xsd:enumeration value="Zicht op de Kerk - God ontmoeten"/>
              <xsd:enumeration value="Zicht op de Kerk - Vervolging"/>
            </xsd:restriction>
          </xsd:simpleType>
        </xsd:union>
      </xsd:simpleType>
    </xsd:element>
    <xsd:element name="Derde_x0020_onderwerp" ma:index="4" nillable="true" ma:displayName="Derde onderwerp" ma:format="Dropdown" ma:internalName="Derde_x0020_onderwerp" ma:readOnly="false">
      <xsd:simpleType>
        <xsd:union memberTypes="dms:Text">
          <xsd:simpleType>
            <xsd:restriction base="dms:Choice">
              <xsd:enumeration value="12-14 jaar Deel 1"/>
              <xsd:enumeration value="12-14 jaar Deel 2"/>
              <xsd:enumeration value="12-14 jaar Deel 3"/>
              <xsd:enumeration value="15-17 jaar Deel 1"/>
              <xsd:enumeration value="15-17 jaar Deel 2"/>
              <xsd:enumeration value="18+"/>
              <xsd:enumeration value="20131129"/>
              <xsd:enumeration value="20131213"/>
              <xsd:enumeration value="20131227"/>
              <xsd:enumeration value="20140109"/>
              <xsd:enumeration value="20140123"/>
              <xsd:enumeration value="20140206"/>
              <xsd:enumeration value="20140220"/>
              <xsd:enumeration value="20140306"/>
              <xsd:enumeration value="20140320"/>
              <xsd:enumeration value="20140417"/>
              <xsd:enumeration value="20140501"/>
              <xsd:enumeration value="20140515"/>
              <xsd:enumeration value="20140529"/>
              <xsd:enumeration value="20140612"/>
              <xsd:enumeration value="20140807"/>
              <xsd:enumeration value="20140821"/>
              <xsd:enumeration value="20140904"/>
              <xsd:enumeration value="20141113"/>
              <xsd:enumeration value="20160823 Persbericht"/>
              <xsd:enumeration value="Aangeleverde artikelen"/>
              <xsd:enumeration value="Afbeeldingen"/>
              <xsd:enumeration value="Alexander den Hartog"/>
              <xsd:enumeration value="Behoeftepeiling gemeenten"/>
              <xsd:enumeration value="Belijdeniscatechese"/>
              <xsd:enumeration value="Besprekingen"/>
              <xsd:enumeration value="Brief bij bestelling - augustus"/>
              <xsd:enumeration value="Brief gemeenten - april"/>
              <xsd:enumeration value="Brief gemeenten - juli"/>
              <xsd:enumeration value="Brief juni"/>
              <xsd:enumeration value="Brief kerkenraden - december"/>
              <xsd:enumeration value="content"/>
              <xsd:enumeration value="Covers BSM bij artikel"/>
              <xsd:enumeration value="Concept"/>
              <xsd:enumeration value="De Banier"/>
              <xsd:enumeration value="Definitieve bestanden"/>
              <xsd:enumeration value="Didactici"/>
              <xsd:enumeration value="Doeners in de kerk"/>
              <xsd:enumeration value="Drukbestand en proef"/>
              <xsd:enumeration value="Eindredactie"/>
              <xsd:enumeration value="Enquete n.a.v. pilot - 170323"/>
              <xsd:enumeration value="Folder kerkenraden - niet verzonden"/>
              <xsd:enumeration value="Foto's"/>
              <xsd:enumeration value="Foto's Driestar"/>
              <xsd:enumeration value="Gospelmuziek"/>
              <xsd:enumeration value="HHG Andelst - Zetten e.o"/>
              <xsd:enumeration value="HHG Ede - Bennekom - Wageningen e.o"/>
              <xsd:enumeration value="HHG Elst en HHG Scherpenzeel_ds. W.J. van den Brink"/>
              <xsd:enumeration value="HHG Genemuiden_ds. A. de Groot"/>
              <xsd:enumeration value="HHG Hasselt - Rouveen - Zwolle e.o"/>
              <xsd:enumeration value="HHG Kruiningen_ds. J.R. van Vugt"/>
              <xsd:enumeration value="HHG Montfoort_ds. R.W. Mulder"/>
              <xsd:enumeration value="HHG Nieuw-Lekkerland_ds. J. van Meggelen"/>
              <xsd:enumeration value="HHG Ouderkerk aan den IJssel e.o"/>
              <xsd:enumeration value="HHG Poederoijen en Loevestein_ds. M. van Sligtenhorst"/>
              <xsd:enumeration value="HHG Rijssen_ds. H. Lassche"/>
              <xsd:enumeration value="HHG Schiedam_ds. L. Krooneman"/>
              <xsd:enumeration value="HHG Staphorst_ds. H.J. van Marle"/>
              <xsd:enumeration value="HHG Stolwijk_ds. W. van Klinken"/>
              <xsd:enumeration value="HHG Veen en HHG Werkendam_ ds. L. Treur"/>
              <xsd:enumeration value="HHG Waddinxveen e.o"/>
              <xsd:enumeration value="Indeling leerlijnen  - thema's"/>
              <xsd:enumeration value="Input Driestar"/>
              <xsd:enumeration value="Instructiebijeenkomst catecheten - september 2016"/>
              <xsd:enumeration value="Instructieformulieren"/>
              <xsd:enumeration value="JV in beeld_Doornspijk"/>
              <xsd:enumeration value="JV in beeld_Middelharnis_Sommelsdijk"/>
              <xsd:enumeration value="JV in beeld_Nieuw Lekkerland"/>
              <xsd:enumeration value="Keuzemogelijkheid 1"/>
              <xsd:enumeration value="Keuzemogelijkheid 2"/>
              <xsd:enumeration value="Nieuwsbericht juli"/>
              <xsd:enumeration value="Nieuwsbrief december"/>
              <xsd:enumeration value="Nieuwsbrief juli"/>
              <xsd:enumeration value="NT01 Rondom Jezus"/>
              <xsd:enumeration value="NT02 Het leven van Jezus"/>
              <xsd:enumeration value="Om Sions Wil &amp; Bewaar het Pand"/>
              <xsd:enumeration value="Opzet middag"/>
              <xsd:enumeration value="Persbericht september"/>
              <xsd:enumeration value="Plaatjes PP"/>
              <xsd:enumeration value="Plan van eisen digitaal platform"/>
              <xsd:enumeration value="Popmuziek"/>
              <xsd:enumeration value="PR"/>
              <xsd:enumeration value="PR en introductie"/>
              <xsd:enumeration value="PR en uitnodiging"/>
              <xsd:enumeration value="Prezi.app"/>
              <xsd:enumeration value="Projectplan 2015"/>
              <xsd:enumeration value="Projectplan 2017"/>
              <xsd:enumeration value="Projectplan 2018"/>
              <xsd:enumeration value="Promofilm"/>
              <xsd:enumeration value="Reacties pilot deelnemers"/>
              <xsd:enumeration value="Registratie domeinnaam"/>
              <xsd:enumeration value="Schrijversformat"/>
              <xsd:enumeration value="Seks algemeen"/>
              <xsd:enumeration value="Seks christenen"/>
              <xsd:enumeration value="Seks online en in de media"/>
              <xsd:enumeration value="Telefonische enquete"/>
              <xsd:enumeration value="Templates"/>
              <xsd:enumeration value="Toerustingsdelen 1-4"/>
              <xsd:enumeration value="Tweede reader - concept"/>
              <xsd:enumeration value="Verbonden in geloof"/>
              <xsd:enumeration value="Verhalen website"/>
              <xsd:enumeration value="Vervolg 2017"/>
              <xsd:enumeration value="Vervolg 2018"/>
            </xsd:restriction>
          </xsd:simpleType>
        </xsd:union>
      </xsd:simpleType>
    </xsd:element>
    <xsd:element name="Jaar" ma:index="5" nillable="true" ma:displayName="Jaar" ma:format="Dropdown" ma:internalName="Jaar" ma:readOnly="false">
      <xsd:simpleType>
        <xsd:restriction base="dms:Choice">
          <xsd:enumeration value="2001"/>
          <xsd:enumeration value="2002"/>
          <xsd:enumeration value="2003"/>
          <xsd:enumeration value="2004"/>
          <xsd:enumeration value="2005"/>
          <xsd:enumeration value="2006"/>
          <xsd:enumeration value="2007"/>
          <xsd:enumeration value="2008"/>
          <xsd:enumeration value="2009"/>
          <xsd:enumeration value="2010"/>
          <xsd:enumeration value="2011"/>
          <xsd:enumeration value="2012"/>
          <xsd:enumeration value="2013"/>
          <xsd:enumeration value="2014"/>
          <xsd:enumeration value="2015"/>
          <xsd:enumeration value="2016"/>
          <xsd:enumeration value="2017"/>
          <xsd:enumeration value="2018"/>
          <xsd:enumeration value="2019"/>
          <xsd:enumeration value="2020"/>
          <xsd:enumeration value="2021"/>
        </xsd:restriction>
      </xsd:simpleType>
    </xsd:element>
    <xsd:element name="Doelgroep" ma:index="6" nillable="true" ma:displayName="Doelgroep" ma:format="Dropdown" ma:internalName="Doelgroep" ma:readOnly="false">
      <xsd:simpleType>
        <xsd:union memberTypes="dms:Text">
          <xsd:simpleType>
            <xsd:restriction base="dms:Choice">
              <xsd:enumeration value="-12"/>
              <xsd:enumeration value="-16"/>
              <xsd:enumeration value="16-"/>
              <xsd:enumeration value="16+"/>
              <xsd:enumeration value="Ambtsdragers"/>
              <xsd:enumeration value="Ambtsdragers (thema's)"/>
              <xsd:enumeration value="Gemeentebreed"/>
              <xsd:enumeration value="Jongeren (algemeen)"/>
              <xsd:enumeration value="Jongeren (thema's)"/>
              <xsd:enumeration value="Leidinggevenden (algemeen)"/>
              <xsd:enumeration value="Leidinggevenden 12-"/>
              <xsd:enumeration value="Leidinggevenden 16-"/>
              <xsd:enumeration value="Leidinggevenden 16+"/>
              <xsd:enumeration value="Ouders"/>
            </xsd:restriction>
          </xsd:simpleType>
        </xsd:union>
      </xsd:simpleType>
    </xsd:element>
    <xsd:element name="Gemeente" ma:index="7" nillable="true" ma:displayName="Gemeente" ma:format="Dropdown" ma:internalName="Gemeente">
      <xsd:simpleType>
        <xsd:union memberTypes="dms:Text">
          <xsd:simpleType>
            <xsd:restriction base="dms:Choice">
              <xsd:enumeration value="Hersteld Hervormde Mannenbond"/>
              <xsd:enumeration value="Hersteld Hervormde Vrouwenbond"/>
              <xsd:enumeration value="HHG Aalst"/>
              <xsd:enumeration value="HHG Abbenbroek"/>
              <xsd:enumeration value="HHG Achterberg - Rhenen"/>
              <xsd:enumeration value="HHG Alblasserdam"/>
              <xsd:enumeration value="HHG Apeldoorn"/>
              <xsd:enumeration value="HHG Apeldoorn - 2018"/>
              <xsd:enumeration value="HHG Arnemuiden"/>
              <xsd:enumeration value="HHG Barendrecht"/>
              <xsd:enumeration value="HHG Barneveld"/>
              <xsd:enumeration value="HHG Barneveld e.o"/>
              <xsd:enumeration value="HHG Barneveld-Kootwijkerbroek-Voorthuizen"/>
              <xsd:enumeration value="HHG Blauwkapel - Groenekan"/>
              <xsd:enumeration value="HHG Boven-Hardinxveld"/>
              <xsd:enumeration value="HHG Breukelen"/>
              <xsd:enumeration value="HHG Den Helder"/>
              <xsd:enumeration value="HHG Doornspijk"/>
              <xsd:enumeration value="HHG Ede"/>
              <xsd:enumeration value="HHG Ede - Bennekom - Wageningen e.o"/>
              <xsd:enumeration value="HHG Ede - Bennekom - Wageningen e.o."/>
              <xsd:enumeration value="HHG Elspeet-Vierhouten-Hulshorst-Uddel"/>
              <xsd:enumeration value="HHG Elst"/>
              <xsd:enumeration value="HHG Emst-Epe"/>
              <xsd:enumeration value="HHG Emst-Epe e.o. - Oene-Vaassen-Nijbroek"/>
              <xsd:enumeration value="HHG Gameren"/>
              <xsd:enumeration value="HHG Garderen"/>
              <xsd:enumeration value="HHG Genemuiden"/>
              <xsd:enumeration value="HHG Giessendam - Neder-Hardinxveld - Sliedrecht"/>
              <xsd:enumeration value="HHG Goedereede"/>
              <xsd:enumeration value="HHG Graafstroom"/>
              <xsd:enumeration value="HHG Haaften - Waardenburg"/>
              <xsd:enumeration value="HHG Haaften-Waardenburg"/>
              <xsd:enumeration value="HHG Haarlem"/>
              <xsd:enumeration value="HHG Hardegarijp"/>
              <xsd:enumeration value="HHG Hardinxveld-Giessendam"/>
              <xsd:enumeration value="HHG Harskamp"/>
              <xsd:enumeration value="HHG Hasselt - Rouveen - Zwolle e.o"/>
              <xsd:enumeration value="HHG Hasselt-Rouveen-Zwolle"/>
              <xsd:enumeration value="HHG Heesbeen"/>
              <xsd:enumeration value="HHG Herkingen"/>
              <xsd:enumeration value="HHG Hoevelaken"/>
              <xsd:enumeration value="HHG Hoevelaken - Nijkerkerveen"/>
              <xsd:enumeration value="HHG Hollandscheveld"/>
              <xsd:enumeration value="HHG Hollandscheveld e.o."/>
              <xsd:enumeration value="HHG Houten"/>
              <xsd:enumeration value="HHG Huizen"/>
              <xsd:enumeration value="HHG IJsselmuiden - Grafhorst"/>
              <xsd:enumeration value="HHG IJsselstein"/>
              <xsd:enumeration value="HHG Katwijk aan Zee (Centrale gemeente)"/>
              <xsd:enumeration value="HHG Kerkwijk e.o"/>
              <xsd:enumeration value="HHG Kerkwijk e.o."/>
              <xsd:enumeration value="HHG Kesteren"/>
              <xsd:enumeration value="HHG Kockengen"/>
              <xsd:enumeration value="HHG Korendijk"/>
              <xsd:enumeration value="HHG Kruiningen"/>
              <xsd:enumeration value="HHG Leerbroek"/>
              <xsd:enumeration value="HHG Leerdam - Oosterwijk"/>
              <xsd:enumeration value="HHG Loon op Zand"/>
              <xsd:enumeration value="HHG Lunteren"/>
              <xsd:enumeration value="HHG Lunteren (Centrale gemeente)"/>
              <xsd:enumeration value="HHG Maartensdijk"/>
              <xsd:enumeration value="HHG Melissant"/>
              <xsd:enumeration value="HHG Middelharnis"/>
              <xsd:enumeration value="HHG Middelharnis - Sommelsdijk"/>
              <xsd:enumeration value="HHG Moerkapelle"/>
              <xsd:enumeration value="HHG Monster-'s Gravenzande"/>
              <xsd:enumeration value="HHG Montfoort"/>
              <xsd:enumeration value="HHG Nederhemert"/>
              <xsd:enumeration value="HHG Nederlangbroek"/>
              <xsd:enumeration value="HHG Nieuwaal"/>
              <xsd:enumeration value="HHG Nieuwe-Tonge"/>
              <xsd:enumeration value="HHG Nieuw-Lekkerland"/>
              <xsd:enumeration value="HHG Nieuwleusen"/>
              <xsd:enumeration value="HHG Nieuwleusen - 2018"/>
              <xsd:enumeration value="HHG Niew-Lekkerland"/>
              <xsd:enumeration value="HHG Nijkerk"/>
              <xsd:enumeration value="HHG Numansdorp"/>
              <xsd:enumeration value="HHG Oldebroek - 't Harde"/>
              <xsd:enumeration value="HHG Ooltgensplaat"/>
              <xsd:enumeration value="HHG Oosterwolde"/>
              <xsd:enumeration value="HHG Oosterwolde - 2018"/>
              <xsd:enumeration value="HHG Oosterwolde e.o."/>
              <xsd:enumeration value="HHG Opheusden"/>
              <xsd:enumeration value="HHG Oud-Beijerland"/>
              <xsd:enumeration value="HHG Ouddorp"/>
              <xsd:enumeration value="HHG Ouderkerk aan den IJssel e.o"/>
              <xsd:enumeration value="HHG Papendrecht"/>
              <xsd:enumeration value="HHG Poederoijen en Loevestein"/>
              <xsd:enumeration value="HHG Poortvliet"/>
              <xsd:enumeration value="HHG Putten"/>
              <xsd:enumeration value="HHG Putten - 2018"/>
              <xsd:enumeration value="HHG Putten - Ermelo - Harderwijk - Hierden"/>
              <xsd:enumeration value="HHG Ridderkerk"/>
              <xsd:enumeration value="HHG Rijssen"/>
              <xsd:enumeration value="HHG Rotterdam Kralingse Veer"/>
              <xsd:enumeration value="HHG 's Grevelduin Vrijhoeve Capelle"/>
              <xsd:enumeration value="HHG Scherpenzeel - Renswoude"/>
              <xsd:enumeration value="HHG Scherpenzeel - Rouveen"/>
              <xsd:enumeration value="HHG Scheveningen (Evangelisatie)"/>
              <xsd:enumeration value="HHG Scheveningen (Thabor)"/>
              <xsd:enumeration value="HHG Schiedam"/>
              <xsd:enumeration value="HHG Schoonrewoerd"/>
              <xsd:enumeration value="HHG Sint-Annaland"/>
              <xsd:enumeration value="HHG Sint-Maartensdijk"/>
              <xsd:enumeration value="HHG Sirjansland"/>
              <xsd:enumeration value="HHG Soest"/>
              <xsd:enumeration value="HHG Spijk"/>
              <xsd:enumeration value="HHG Staphorst"/>
              <xsd:enumeration value="HHG Stellendam"/>
              <xsd:enumeration value="HHG Stolwijk"/>
              <xsd:enumeration value="HHG Ter Aar"/>
              <xsd:enumeration value="HHG Terneuzen"/>
              <xsd:enumeration value="HHG Tholen"/>
              <xsd:enumeration value="HHG Urk Elim"/>
              <xsd:enumeration value="HHG Urk Moria"/>
              <xsd:enumeration value="HHG Veen"/>
              <xsd:enumeration value="HHG Veenendaal"/>
              <xsd:enumeration value="HHG Veenendaal - 2017"/>
              <xsd:enumeration value="HHG Vianen"/>
              <xsd:enumeration value="HHG Voorburg"/>
              <xsd:enumeration value="HHG Voorschoten"/>
              <xsd:enumeration value="HHG Vriezenveen"/>
              <xsd:enumeration value="HHG Waarder"/>
              <xsd:enumeration value="HHG Waddinxveen (Dorpstraat)"/>
              <xsd:enumeration value="HHG Waddinxveen e.o"/>
              <xsd:enumeration value="HHG Waddinxveen e.o."/>
              <xsd:enumeration value="HHG Wapenveld - Wezep"/>
              <xsd:enumeration value="HHG Werkendam"/>
              <xsd:enumeration value="HHG Westerhaar"/>
              <xsd:enumeration value="HHG Wijk bij Heusden"/>
              <xsd:enumeration value="HHG Woudenberg"/>
              <xsd:enumeration value="HHG Wouterswoude"/>
              <xsd:enumeration value="HHG Zaltbommel (Evangelisatie)"/>
              <xsd:enumeration value="HHG Zuilichem - Brakel"/>
              <xsd:enumeration value="HHG Zwartebroek - Terschuur"/>
              <xsd:enumeration value="Kerkelijk bureau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9d2332-e32d-4cc7-8c90-23eaf66690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Tags" ma:hidden="true" ma:internalName="MediaServiceAutoTags" ma:readOnly="true">
      <xsd:simpleType>
        <xsd:restriction base="dms:Text"/>
      </xsd:simpleType>
    </xsd:element>
    <xsd:element name="MediaServiceOCR" ma:index="15" nillable="true" ma:displayName="Extracted Text" ma:hidden="true" ma:internalName="MediaServiceOCR" ma:readOnly="true">
      <xsd:simpleType>
        <xsd:restriction base="dms:Note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hidden="true" ma:internalName="MediaServiceLocation" ma:readOnly="true">
      <xsd:simpleType>
        <xsd:restriction base="dms:Text"/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dca9ff-5bd5-4b43-9d7b-cce8de49d7bf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Gedeeld met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hidden="true" ma:internalName="SharedWithDetail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Inhoudstype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rde_x0020_onderwerp xmlns="5e2d06a2-e894-4fc0-9219-8ef4d89372f1">15-17 jaar Deel 1</Derde_x0020_onderwerp>
    <Hoofdonderwerp xmlns="5e2d06a2-e894-4fc0-9219-8ef4d89372f1">Catechesemethode Leer mij</Hoofdonderwerp>
    <Tweede_x0020_onderwerp xmlns="5e2d06a2-e894-4fc0-9219-8ef4d89372f1">Inhoud methode</Tweede_x0020_onderwerp>
    <Jaar xmlns="5e2d06a2-e894-4fc0-9219-8ef4d89372f1" xsi:nil="true"/>
    <Gemeente xmlns="5e2d06a2-e894-4fc0-9219-8ef4d89372f1" xsi:nil="true"/>
    <Doelgroep xmlns="5e2d06a2-e894-4fc0-9219-8ef4d89372f1">Ambtsdragers</Doelgroep>
  </documentManagement>
</p:properties>
</file>

<file path=customXml/itemProps1.xml><?xml version="1.0" encoding="utf-8"?>
<ds:datastoreItem xmlns:ds="http://schemas.openxmlformats.org/officeDocument/2006/customXml" ds:itemID="{9512977D-17C7-4600-97BF-741D91EFE4AF}"/>
</file>

<file path=customXml/itemProps2.xml><?xml version="1.0" encoding="utf-8"?>
<ds:datastoreItem xmlns:ds="http://schemas.openxmlformats.org/officeDocument/2006/customXml" ds:itemID="{B0566FC6-ADD8-4A51-9A4C-2FD63902AE0B}"/>
</file>

<file path=customXml/itemProps3.xml><?xml version="1.0" encoding="utf-8"?>
<ds:datastoreItem xmlns:ds="http://schemas.openxmlformats.org/officeDocument/2006/customXml" ds:itemID="{34249723-9103-4C7F-B7BF-38A82CED3E05}"/>
</file>

<file path=docProps/app.xml><?xml version="1.0" encoding="utf-8"?>
<Properties xmlns="http://schemas.openxmlformats.org/officeDocument/2006/extended-properties" xmlns:vt="http://schemas.openxmlformats.org/officeDocument/2006/docPropsVTypes">
  <Template>LeerMij-catechesatiemethode-HHJO-15-17</Template>
  <TotalTime>395</TotalTime>
  <Words>552</Words>
  <Application>Microsoft Office PowerPoint</Application>
  <PresentationFormat>Breedbeeld</PresentationFormat>
  <Paragraphs>91</Paragraphs>
  <Slides>19</Slides>
  <Notes>15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5" baseType="lpstr">
      <vt:lpstr>Arial</vt:lpstr>
      <vt:lpstr>Calibri</vt:lpstr>
      <vt:lpstr>ITC Officina Serif Std Book</vt:lpstr>
      <vt:lpstr>Segoe UI</vt:lpstr>
      <vt:lpstr>SegoeUI-Bold</vt:lpstr>
      <vt:lpstr>Office-thema</vt:lpstr>
      <vt:lpstr>De orde van het heil</vt:lpstr>
      <vt:lpstr>Opening</vt:lpstr>
      <vt:lpstr>Bijbelstudie</vt:lpstr>
      <vt:lpstr>Binnenkomer</vt:lpstr>
      <vt:lpstr>Doelen</vt:lpstr>
      <vt:lpstr>Begrip: Je wordt geroepen</vt:lpstr>
      <vt:lpstr>Begrip: Hoe word je geroepen?</vt:lpstr>
      <vt:lpstr>Begrip: Uitwendige roeping</vt:lpstr>
      <vt:lpstr>Begrip: Inwendige roeping</vt:lpstr>
      <vt:lpstr>Begrip: Verantwoordelijkheid</vt:lpstr>
      <vt:lpstr>Verwerkingsvragen</vt:lpstr>
      <vt:lpstr>Samenvatting</vt:lpstr>
      <vt:lpstr>Huiswerk volgende keer</vt:lpstr>
      <vt:lpstr>Alternatieve verwerkingsopdracht (1)</vt:lpstr>
      <vt:lpstr>Alternatieve verwerkingsopdracht (2)</vt:lpstr>
      <vt:lpstr>Stelling</vt:lpstr>
      <vt:lpstr>Bespreekopdracht</vt:lpstr>
      <vt:lpstr>Woordweb</vt:lpstr>
      <vt:lpstr>Verhaal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Bijbel</dc:title>
  <dc:creator>Arie van der Plas</dc:creator>
  <cp:lastModifiedBy>S.T. Lagendijk</cp:lastModifiedBy>
  <cp:revision>169</cp:revision>
  <dcterms:created xsi:type="dcterms:W3CDTF">2018-01-11T12:38:21Z</dcterms:created>
  <dcterms:modified xsi:type="dcterms:W3CDTF">2018-09-12T11:02:02Z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0x01010080BC70FFD46EB64A9EE26A6E03DEE16B</vt:lpwstr>
  </property>
  <property fmtid="{D5CDD505-2E9C-101B-9397-08002B2CF9AE}" pid="3" name="Order">
    <vt:r8>100</vt:r8>
  </property>
</Properties>
</file>