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89" r:id="rId11"/>
    <p:sldId id="266" r:id="rId12"/>
    <p:sldId id="267" r:id="rId13"/>
    <p:sldId id="268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.T. Lagendijk" initials="SL" lastIdx="1" clrIdx="0">
    <p:extLst>
      <p:ext uri="{19B8F6BF-5375-455C-9EA6-DF929625EA0E}">
        <p15:presenceInfo xmlns:p15="http://schemas.microsoft.com/office/powerpoint/2012/main" userId="1e7a4ea9cfacd1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0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Woord web op bord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97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6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rustdag gedenken (</a:t>
            </a:r>
            <a:r>
              <a:rPr lang="nl-NL"/>
              <a:t>4</a:t>
            </a:r>
            <a:r>
              <a:rPr lang="nl-NL" baseline="30000"/>
              <a:t>e</a:t>
            </a:r>
            <a:r>
              <a:rPr lang="nl-NL"/>
              <a:t> gebod)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Gods geboden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toekomst</a:t>
            </a:r>
            <a:r>
              <a:rPr lang="en-US" dirty="0"/>
              <a:t> van de </a:t>
            </a:r>
            <a:r>
              <a:rPr lang="en-US" dirty="0" err="1"/>
              <a:t>zondag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67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Board, School, Immediately, Soon, Equal, In The Future">
            <a:extLst>
              <a:ext uri="{FF2B5EF4-FFF2-40B4-BE49-F238E27FC236}">
                <a16:creationId xmlns:a16="http://schemas.microsoft.com/office/drawing/2014/main" id="{8A0185AB-46F1-41C6-A0E3-9B168E11071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-13317" r="12537" b="-4804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0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68.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Heere, Die Zelf rustte op de zevende scheppingsdag, heeft de rustdag aan mensen gegeven.</a:t>
            </a:r>
          </a:p>
          <a:p>
            <a:r>
              <a:rPr lang="nl-NL" dirty="0"/>
              <a:t>Het is oppervlakkig om een gebod te zien als een lijst met regels waar je aan kunt voldoen.</a:t>
            </a:r>
          </a:p>
          <a:p>
            <a:r>
              <a:rPr lang="nl-NL" dirty="0"/>
              <a:t>De Heere Jezus heeft Gods geboden van binnenuit gehouden.</a:t>
            </a:r>
          </a:p>
          <a:p>
            <a:r>
              <a:rPr lang="nl-NL" dirty="0"/>
              <a:t>De zondag is de vervulling van de sabbat.</a:t>
            </a:r>
          </a:p>
          <a:p>
            <a:r>
              <a:rPr lang="nl-NL" dirty="0"/>
              <a:t>Jouw invulling van de zondag hoort bepaald te worden door Gods Geest in je te laten werken.</a:t>
            </a:r>
            <a:br>
              <a:rPr lang="nl-NL" dirty="0"/>
            </a:br>
            <a:r>
              <a:rPr lang="nl-NL" dirty="0"/>
              <a:t>De zondag geeft uitzicht op de eeuwige rust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Woordweb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Waar denk jij de zondag?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White Board, Markers, Startup, Start-Up, Presentation">
            <a:extLst>
              <a:ext uri="{FF2B5EF4-FFF2-40B4-BE49-F238E27FC236}">
                <a16:creationId xmlns:a16="http://schemas.microsoft.com/office/drawing/2014/main" id="{4AA67B89-5082-4C47-B07C-AC5FB449E03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-2946" r="42298" b="294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Reageer op de volgende stellingen: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apostelen legden het vierde gebod niet verplicht op. Daar moeten wij naar terug.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zondag is rustdag, daarom mag je zelf je manier van ontspanning kiezen.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Op zondag moet je beeldschermen zoveel mogelijk vermijden.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Na de wederkomst is het eeuwig zondag.</a:t>
            </a:r>
          </a:p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Exclamation Point, Question Mark, Characters, Question">
            <a:extLst>
              <a:ext uri="{FF2B5EF4-FFF2-40B4-BE49-F238E27FC236}">
                <a16:creationId xmlns:a16="http://schemas.microsoft.com/office/drawing/2014/main" id="{ADF4AFC3-4BC2-405D-A1E3-8BD7F753C54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-177" r="31407" b="17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vul jij later je zondag in?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Schrijf jouw antwoord op de volgende vraag op:</a:t>
            </a:r>
          </a:p>
          <a:p>
            <a:r>
              <a:rPr lang="nl-NL" dirty="0"/>
              <a:t>Als ik later op mijzelf woon, of getrouwd ben, en zelf mag kiezen hoe ik de zondag invul, dan vul ik de zondag als volgt in.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Journal, Write, Blank, Pages, Notes, Notebook, Diary">
            <a:extLst>
              <a:ext uri="{FF2B5EF4-FFF2-40B4-BE49-F238E27FC236}">
                <a16:creationId xmlns:a16="http://schemas.microsoft.com/office/drawing/2014/main" id="{29BF15ED-681D-4F4E-90C1-118E75EF3E7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-29" r="48357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8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84:5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Hebreeën</a:t>
            </a:r>
            <a:r>
              <a:rPr lang="en-US" dirty="0"/>
              <a:t> 10:19-39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65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65</a:t>
            </a:r>
          </a:p>
        </p:txBody>
      </p:sp>
      <p:pic>
        <p:nvPicPr>
          <p:cNvPr id="1026" name="Picture 2" descr="Brushes, Painter, Work Shop, Bowl, Lights, Work">
            <a:extLst>
              <a:ext uri="{FF2B5EF4-FFF2-40B4-BE49-F238E27FC236}">
                <a16:creationId xmlns:a16="http://schemas.microsoft.com/office/drawing/2014/main" id="{3CB0DCA0-2E18-4CB1-9BBC-013B9C649DA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6" r="1700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waarom God ons Zijn rustdag geeft.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de rustdag noodzakelijk is voor mijn ziel en goed is voor mijn lichaam.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nadenken over mijn eigen invulling van de zondag.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rustdag</a:t>
            </a:r>
            <a:r>
              <a:rPr lang="en-US" dirty="0"/>
              <a:t> </a:t>
            </a:r>
            <a:r>
              <a:rPr lang="en-US" dirty="0" err="1"/>
              <a:t>geven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66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Met welk doel geeft God ons een rustdag?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Bench, Fall, Park, Rest, Sit, Autumn, Park Bench, Wood">
            <a:extLst>
              <a:ext uri="{FF2B5EF4-FFF2-40B4-BE49-F238E27FC236}">
                <a16:creationId xmlns:a16="http://schemas.microsoft.com/office/drawing/2014/main" id="{08AC3484-0FF4-4552-B0F3-A049E32B4E7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r="24312"/>
          <a:stretch>
            <a:fillRect/>
          </a:stretch>
        </p:blipFill>
        <p:spPr bwMode="auto">
          <a:xfrm flipH="1"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Heere</a:t>
            </a:r>
            <a:r>
              <a:rPr lang="en-US" dirty="0"/>
              <a:t> </a:t>
            </a:r>
            <a:r>
              <a:rPr lang="en-US" dirty="0" err="1"/>
              <a:t>Jezus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sabbat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66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moeten wij de rustdag houden?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Heart, Sweetheart, Leaf, Autumn, Maple, Bokeh, Nature">
            <a:extLst>
              <a:ext uri="{FF2B5EF4-FFF2-40B4-BE49-F238E27FC236}">
                <a16:creationId xmlns:a16="http://schemas.microsoft.com/office/drawing/2014/main" id="{E4F04AAC-7F97-44EA-9D7C-3B57612BC58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2" r="230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Sabbat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zondag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67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houden wij de zondag als rustdag, in plaats van de zaterdag (sabbat)?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Time, Calendar, Saturday, Weekend, Day, Days, Date">
            <a:extLst>
              <a:ext uri="{FF2B5EF4-FFF2-40B4-BE49-F238E27FC236}">
                <a16:creationId xmlns:a16="http://schemas.microsoft.com/office/drawing/2014/main" id="{45F18C0B-1F39-4656-9EEC-C47E0D4D555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Jouw</a:t>
            </a:r>
            <a:r>
              <a:rPr lang="en-US" dirty="0"/>
              <a:t> </a:t>
            </a:r>
            <a:r>
              <a:rPr lang="en-US" dirty="0" err="1"/>
              <a:t>invulling</a:t>
            </a:r>
            <a:r>
              <a:rPr lang="en-US" dirty="0"/>
              <a:t> van de </a:t>
            </a:r>
            <a:r>
              <a:rPr lang="en-US" dirty="0" err="1"/>
              <a:t>zondag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67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het belangrijkste op de zondag?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Todo, To Do, Finish, List, Check Off, Completed">
            <a:extLst>
              <a:ext uri="{FF2B5EF4-FFF2-40B4-BE49-F238E27FC236}">
                <a16:creationId xmlns:a16="http://schemas.microsoft.com/office/drawing/2014/main" id="{DC708C3C-843B-4874-9B6B-4AFCC9542B5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" b="43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f829c652009f0843459cdd35bc82084c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f9ebd15f61b9bf1b814dfcf66460bec1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 ma:readOnly="fals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2</Derde_x0020_onderwerp>
    <Hoofdonderwerp xmlns="5e2d06a2-e894-4fc0-9219-8ef4d89372f1">Catechesemethode Leer mij</Hoofdonderwerp>
    <Tweede_x0020_onderwerp xmlns="5e2d06a2-e894-4fc0-9219-8ef4d89372f1">Presentaties</Tweede_x0020_onderwerp>
    <Jaar xmlns="5e2d06a2-e894-4fc0-9219-8ef4d89372f1">2020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73B7E228-9CC5-4F86-8DDF-F7236FBCCF49}"/>
</file>

<file path=customXml/itemProps2.xml><?xml version="1.0" encoding="utf-8"?>
<ds:datastoreItem xmlns:ds="http://schemas.openxmlformats.org/officeDocument/2006/customXml" ds:itemID="{2094E901-F1A3-4A11-B823-4E219E900A8D}"/>
</file>

<file path=customXml/itemProps3.xml><?xml version="1.0" encoding="utf-8"?>
<ds:datastoreItem xmlns:ds="http://schemas.openxmlformats.org/officeDocument/2006/customXml" ds:itemID="{F6EE5528-0691-4E4F-99B6-F5CDE933E71E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355</TotalTime>
  <Words>410</Words>
  <Application>Microsoft Office PowerPoint</Application>
  <PresentationFormat>Breedbeeld</PresentationFormat>
  <Paragraphs>64</Paragraphs>
  <Slides>16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ITC Officina Serif Std Book</vt:lpstr>
      <vt:lpstr>Segoe UI</vt:lpstr>
      <vt:lpstr>Office-thema</vt:lpstr>
      <vt:lpstr>Gods geboden</vt:lpstr>
      <vt:lpstr>Opening</vt:lpstr>
      <vt:lpstr>Bijbelstudie</vt:lpstr>
      <vt:lpstr>Binnenkomer</vt:lpstr>
      <vt:lpstr>Doelen</vt:lpstr>
      <vt:lpstr>De rustdag geven</vt:lpstr>
      <vt:lpstr>De Heere Jezus en de sabbat</vt:lpstr>
      <vt:lpstr>Sabbat en zondag</vt:lpstr>
      <vt:lpstr>Jouw invulling van de zondag</vt:lpstr>
      <vt:lpstr>De toekomst van de zondag</vt:lpstr>
      <vt:lpstr>Verwerkingsvragen</vt:lpstr>
      <vt:lpstr>Samenvatting</vt:lpstr>
      <vt:lpstr>Huiswerk volgende keer</vt:lpstr>
      <vt:lpstr>Woordweb</vt:lpstr>
      <vt:lpstr>Stellingen</vt:lpstr>
      <vt:lpstr>Hoe vul jij later je zondag 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78</cp:revision>
  <dcterms:created xsi:type="dcterms:W3CDTF">2018-01-11T12:38:21Z</dcterms:created>
  <dcterms:modified xsi:type="dcterms:W3CDTF">2020-01-20T14:21:59Z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