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5139" autoAdjust="0"/>
  </p:normalViewPr>
  <p:slideViewPr>
    <p:cSldViewPr snapToObjects="1">
      <p:cViewPr>
        <p:scale>
          <a:sx n="75" d="100"/>
          <a:sy n="75" d="100"/>
        </p:scale>
        <p:origin x="1776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24-1-2020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1 – Persoonlijk Bijbellezen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Verdeel het bord in vijf vakken: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Nooit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Minder dan 3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tot 5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Elke dag</a:t>
            </a:r>
          </a:p>
          <a:p>
            <a:pPr lv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Meerdere keren per dag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elke jongere een post-it.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Vraag hen op de post-it op te schrijven wat ze moeilijk vinden aan Bijbellezen.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ze vervolgens hun post-it opplakken in één de kolom die het beste past bij hoe vaak ze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voor zichzelf, Bijbellezen per week. Benadruk hierbij dat Bijbellezen aan tafel niet meetelt.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Vat samen wat je ziet: De meesten van jullie lezen xx Bijbel per week. Wat vinden jullie hiervan?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jongeren beseffen wel, dat als ze niet elke dag Bijbellezen, dat dit eigenlijk niet goed is. Bespreek dit met hen.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Bespreek vervolgens de moeilijkheden, die ze op de post-its hebben opgeschreven. Neem hierbij de moeilijkheden die het meeste voorkomen.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D25122-91A3-2642-B966-62CAF7FDF3A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07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nl/url?sa=i&amp;rct=j&amp;q=&amp;esrc=s&amp;source=images&amp;cd=&amp;cad=rja&amp;uact=8&amp;ved=2ahUKEwiQnIa6wY3hAhUM_qQKHdB8A4YQjRx6BAgBEAU&amp;url=https%3A%2F%2Fwww.shelter-haarlem.nl%2Flees-je-bijbel-bid-elke-dag%2F&amp;psig=AOvVaw1Fs8t0TbBgpQ8y3QWz9tcg&amp;ust=1553060996736676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Omgang met God</a:t>
            </a:r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80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Omdat de Schrift Gods levende stem is, spreekt de Heere daarin rechtstreeks tot jou.</a:t>
            </a:r>
          </a:p>
          <a:p>
            <a:r>
              <a:rPr lang="nl-NL" dirty="0"/>
              <a:t>De Heilige Geest wil Bijbelstudie gebruiken om jouw hart te vernieuwen.</a:t>
            </a:r>
          </a:p>
          <a:p>
            <a:r>
              <a:rPr lang="nl-NL" dirty="0"/>
              <a:t>Het gebed om de Heilige Geest is bij Bijbelstudie onmisbaar, vanwege je verduisterde verstand.</a:t>
            </a:r>
          </a:p>
          <a:p>
            <a:r>
              <a:rPr lang="nl-NL" dirty="0"/>
              <a:t>Het navertellen in eigen woorden en het stellen van vragen kan jou helpen om te leren luisteren naar Gods levende stem.</a:t>
            </a:r>
          </a:p>
          <a:p>
            <a:r>
              <a:rPr lang="nl-NL" dirty="0"/>
              <a:t>Het licht van de Zon der gerechtigheid geeft door het onderzoeken van Gods Woord opwas in de genade.</a:t>
            </a:r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Bijbellezen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Schrijf op: Wat vind je moeilijk aan Bijbellezen?</a:t>
            </a:r>
          </a:p>
          <a:p>
            <a:r>
              <a:rPr lang="nl-NL" dirty="0"/>
              <a:t>Plak je post-it in de kolom die het beste past bij hoe vaak je </a:t>
            </a:r>
            <a:r>
              <a:rPr lang="nl-NL" i="1" dirty="0"/>
              <a:t>persoonlijk</a:t>
            </a:r>
            <a:r>
              <a:rPr lang="nl-NL" dirty="0"/>
              <a:t> (voor jezelf) Bijbelleest per week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Workshop, Pens, Post-It Note, Sticky Note, Business">
            <a:extLst>
              <a:ext uri="{FF2B5EF4-FFF2-40B4-BE49-F238E27FC236}">
                <a16:creationId xmlns:a16="http://schemas.microsoft.com/office/drawing/2014/main" id="{968BD752-AFD4-46D5-BA3D-F7691F2A1E5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1" r="241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Lees je Bijbel, bid elke dag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Dit kinderliedje wordt wereldwijd gezongen.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jij je Bijbel elke dag persoonlijk?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vaak? 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afbeelding 5" descr="Afbeeldingsresultaat voor lees je bijbel bid elke dag">
            <a:hlinkClick r:id="rId2" tgtFrame="&quot;_blank&quot;"/>
            <a:extLst>
              <a:ext uri="{FF2B5EF4-FFF2-40B4-BE49-F238E27FC236}">
                <a16:creationId xmlns:a16="http://schemas.microsoft.com/office/drawing/2014/main" id="{08B01BEF-CC53-4567-A5E6-383FF2A1A5DA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062" r="5247" b="-24329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119:65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Psalm 119:97-104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op blz. 77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77</a:t>
            </a:r>
          </a:p>
        </p:txBody>
      </p:sp>
      <p:pic>
        <p:nvPicPr>
          <p:cNvPr id="1026" name="Picture 2" descr="Portret van Robert Murray McCheyne">
            <a:extLst>
              <a:ext uri="{FF2B5EF4-FFF2-40B4-BE49-F238E27FC236}">
                <a16:creationId xmlns:a16="http://schemas.microsoft.com/office/drawing/2014/main" id="{50289E0E-7D68-4A3D-A066-0177536E004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5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wat het belang is van het doen van Bijbelstudie.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de Heere van mij vraagt de Schriften te onderzoeken.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met één of meerdere methodes zelfstandig Bijbelstudie doen.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Gods levende stem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het belangrijk dat de Bijbel Gods levende stem is?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Sculpture, Bronze, The Listening, Listen To, To Listen">
            <a:extLst>
              <a:ext uri="{FF2B5EF4-FFF2-40B4-BE49-F238E27FC236}">
                <a16:creationId xmlns:a16="http://schemas.microsoft.com/office/drawing/2014/main" id="{670E4DA9-2CB1-47E4-993B-4E92643C1C7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0" t="-29" r="39242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Heilige Geest en de Bijbel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Zie jij de Bijbel als menselijk boek?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moet je de Bijbel bestuderen?</a:t>
            </a:r>
          </a:p>
          <a:p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Bible, Study, Read, Learn, Knowledge, Books, Wind">
            <a:extLst>
              <a:ext uri="{FF2B5EF4-FFF2-40B4-BE49-F238E27FC236}">
                <a16:creationId xmlns:a16="http://schemas.microsoft.com/office/drawing/2014/main" id="{E119543E-094D-4A25-ADDC-D9CADB41E8A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2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Aandachtig lezen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kun je doen om de Bijbel aandachtig te lezen?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100" name="Picture 4" descr="Mobile Phone, Turn Off Your Cell Phone, Close, Silent">
            <a:extLst>
              <a:ext uri="{FF2B5EF4-FFF2-40B4-BE49-F238E27FC236}">
                <a16:creationId xmlns:a16="http://schemas.microsoft.com/office/drawing/2014/main" id="{315A0D62-2290-4E18-A132-A31C97212C0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2" r="-2220" b="-16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Bijbelstudie aan de voeten van</a:t>
            </a:r>
            <a:br>
              <a:rPr lang="nl-NL" dirty="0"/>
            </a:br>
            <a:r>
              <a:rPr lang="nl-NL" dirty="0"/>
              <a:t>Christus 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79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kun je een gedeelte lezen met het oog op Christus?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Bible, Cross, Easter, Good Friday, Easter Story, Faith">
            <a:extLst>
              <a:ext uri="{FF2B5EF4-FFF2-40B4-BE49-F238E27FC236}">
                <a16:creationId xmlns:a16="http://schemas.microsoft.com/office/drawing/2014/main" id="{EAEDA14F-6CFD-4950-8437-0629E04FDDA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t="-29" r="39810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f829c652009f0843459cdd35bc82084c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f9ebd15f61b9bf1b814dfcf66460bec1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 ma:readOnly="fals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2020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D4F2005D-99AE-4764-AA27-89F8901B791E}"/>
</file>

<file path=customXml/itemProps2.xml><?xml version="1.0" encoding="utf-8"?>
<ds:datastoreItem xmlns:ds="http://schemas.openxmlformats.org/officeDocument/2006/customXml" ds:itemID="{F7597324-DDE6-4671-96A1-A81559EE3318}"/>
</file>

<file path=customXml/itemProps3.xml><?xml version="1.0" encoding="utf-8"?>
<ds:datastoreItem xmlns:ds="http://schemas.openxmlformats.org/officeDocument/2006/customXml" ds:itemID="{CADBE9C2-4AE6-404E-A8DC-C4B326E72595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37</TotalTime>
  <Words>481</Words>
  <Application>Microsoft Office PowerPoint</Application>
  <PresentationFormat>Breedbeeld</PresentationFormat>
  <Paragraphs>66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ITC Officina Serif Std Book</vt:lpstr>
      <vt:lpstr>Segoe UI</vt:lpstr>
      <vt:lpstr>Leer Mij 18plus</vt:lpstr>
      <vt:lpstr>Omgang met God</vt:lpstr>
      <vt:lpstr>Opening</vt:lpstr>
      <vt:lpstr>Bijbelstudie</vt:lpstr>
      <vt:lpstr>Binnenkomer</vt:lpstr>
      <vt:lpstr>Doelen</vt:lpstr>
      <vt:lpstr>Gods levende stem</vt:lpstr>
      <vt:lpstr>De Heilige Geest en de Bijbel </vt:lpstr>
      <vt:lpstr>Aandachtig lezen </vt:lpstr>
      <vt:lpstr>Bijbelstudie aan de voeten van Christus </vt:lpstr>
      <vt:lpstr>Verwerkingsvragen</vt:lpstr>
      <vt:lpstr>Samenvatting</vt:lpstr>
      <vt:lpstr>Huiswerk volgende keer</vt:lpstr>
      <vt:lpstr>Bijbellezen</vt:lpstr>
      <vt:lpstr>Lees je Bijbel, bid elke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41</cp:revision>
  <dcterms:created xsi:type="dcterms:W3CDTF">2019-09-18T09:58:23Z</dcterms:created>
  <dcterms:modified xsi:type="dcterms:W3CDTF">2020-01-24T15:45:29Z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