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71"/>
  </p:normalViewPr>
  <p:slideViewPr>
    <p:cSldViewPr snapToObjects="1">
      <p:cViewPr varScale="1">
        <p:scale>
          <a:sx n="119" d="100"/>
          <a:sy n="119" d="100"/>
        </p:scale>
        <p:origin x="96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Soli</a:t>
            </a:r>
            <a:r>
              <a:rPr lang="nl-NL" dirty="0"/>
              <a:t> Deo Gloria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vijf </a:t>
            </a:r>
            <a:r>
              <a:rPr lang="nl-NL" dirty="0" err="1"/>
              <a:t>sola’s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Gods eer in het nieuwe Jeruzalem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God schiep de wereld tot Zijn eer</a:t>
            </a:r>
          </a:p>
          <a:p>
            <a:r>
              <a:rPr lang="nl-NL" dirty="0"/>
              <a:t>Door de zondeval is de wereld en zijn wij mensen niet meer tot Gods eer</a:t>
            </a:r>
          </a:p>
          <a:p>
            <a:r>
              <a:rPr lang="nl-NL" dirty="0"/>
              <a:t>Op de nieuwe hemel en nieuwe aarde zal dat hersteld worden. Dan zal alles volkomen op Gods eer gericht zijn.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Cloud, Sky, Yellow, Sunshine, Sunset, Heaven, Sunrays">
            <a:extLst>
              <a:ext uri="{FF2B5EF4-FFF2-40B4-BE49-F238E27FC236}">
                <a16:creationId xmlns:a16="http://schemas.microsoft.com/office/drawing/2014/main" id="{ED947790-89FC-4127-A603-04524F5A8F0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4" r="270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Wij zijn geschapen om met alles wat wij hebben God te verheerlijken.</a:t>
            </a:r>
          </a:p>
          <a:p>
            <a:r>
              <a:rPr lang="nl-NL" dirty="0"/>
              <a:t>Als wij genade kunnen verdienen, kunnen wij het </a:t>
            </a:r>
            <a:r>
              <a:rPr lang="nl-NL" dirty="0" err="1"/>
              <a:t>Soli</a:t>
            </a:r>
            <a:r>
              <a:rPr lang="nl-NL" dirty="0"/>
              <a:t> Deo Gloria niet meer van harte belijden.</a:t>
            </a:r>
          </a:p>
          <a:p>
            <a:r>
              <a:rPr lang="nl-NL" dirty="0"/>
              <a:t>In de bekering werkt de Heere een hartelijk verlangen om Hem te bedoelen.</a:t>
            </a:r>
          </a:p>
          <a:p>
            <a:r>
              <a:rPr lang="nl-NL" dirty="0"/>
              <a:t>De eeuwige zaligheid is een eeuwige aanbidding van de drie-enige God.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Levensdoel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Welk doel heb jij in je leven?</a:t>
            </a:r>
          </a:p>
          <a:p>
            <a:r>
              <a:rPr lang="nl-NL" dirty="0"/>
              <a:t>Wat wil je bereiken in je leven?</a:t>
            </a:r>
          </a:p>
          <a:p>
            <a:r>
              <a:rPr lang="nl-NL" dirty="0"/>
              <a:t>Schrijf dit op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8" name="Picture 4" descr="Arm, Hand, Desk, Notebook, Pen, Writing, Write, To Do">
            <a:extLst>
              <a:ext uri="{FF2B5EF4-FFF2-40B4-BE49-F238E27FC236}">
                <a16:creationId xmlns:a16="http://schemas.microsoft.com/office/drawing/2014/main" id="{E7979094-E83B-46FD-A652-F1531FAA93F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eer van God en jouw agenda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Schrijf alles op wat je de komende week gaat doen.</a:t>
            </a:r>
          </a:p>
          <a:p>
            <a:r>
              <a:rPr lang="nl-NL" dirty="0"/>
              <a:t>Beantwoord daarna voor jezelf de vragen:</a:t>
            </a:r>
          </a:p>
          <a:p>
            <a:pPr marL="285750" indent="-285750">
              <a:buFontTx/>
              <a:buChar char="-"/>
            </a:pPr>
            <a:r>
              <a:rPr lang="nl-NL" dirty="0"/>
              <a:t>Welke rol speelt de eer van God bij al die dingen?</a:t>
            </a:r>
          </a:p>
          <a:p>
            <a:pPr marL="285750" indent="-285750">
              <a:buFontTx/>
              <a:buChar char="-"/>
            </a:pPr>
            <a:r>
              <a:rPr lang="nl-NL" dirty="0"/>
              <a:t>Hoe kan ik de eer van God bedoelen in de dingen die ik ga doen?</a:t>
            </a:r>
          </a:p>
          <a:p>
            <a:pPr marL="285750" indent="-285750">
              <a:buFontTx/>
              <a:buChar char="-"/>
            </a:pPr>
            <a:r>
              <a:rPr lang="nl-NL" dirty="0"/>
              <a:t>Hoe kan ik Gods eer nog meer een plaats geven in mijn agenda?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Agenda, Note Book, Schedule, Planner, Organizer, Memo">
            <a:extLst>
              <a:ext uri="{FF2B5EF4-FFF2-40B4-BE49-F238E27FC236}">
                <a16:creationId xmlns:a16="http://schemas.microsoft.com/office/drawing/2014/main" id="{3C60E511-FC99-4DA1-8345-826E259DF6E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5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Zondag 47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Zondag 47 van de Heidelbergse Catechismus</a:t>
            </a:r>
          </a:p>
          <a:p>
            <a:r>
              <a:rPr lang="nl-NL" dirty="0"/>
              <a:t>Welke concrete begrippen worden ons hier aangereikt om te spreken over het verheerlijken van God in de praktijk van het dagelijkse </a:t>
            </a:r>
            <a:r>
              <a:rPr lang="nl-NL"/>
              <a:t>leven?</a:t>
            </a:r>
          </a:p>
          <a:p>
            <a:r>
              <a:rPr lang="nl-NL"/>
              <a:t>Hoe </a:t>
            </a:r>
            <a:r>
              <a:rPr lang="nl-NL" dirty="0"/>
              <a:t>krijgt dit een plaats, thuis, op school of op het werk?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6EB7658-6125-41BF-9401-E3DAD7448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8340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138:1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Psalm 138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vragen bij het Bijbelgedeelte op blz. 29.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29</a:t>
            </a:r>
          </a:p>
        </p:txBody>
      </p:sp>
      <p:pic>
        <p:nvPicPr>
          <p:cNvPr id="1026" name="Picture 2" descr="Luther, Martin Luther, Wittenberg, Reformation">
            <a:extLst>
              <a:ext uri="{FF2B5EF4-FFF2-40B4-BE49-F238E27FC236}">
                <a16:creationId xmlns:a16="http://schemas.microsoft.com/office/drawing/2014/main" id="{667A05DE-C165-4678-90EB-336D643F1B5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r="3933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dat Gods eer het doel is van de schepping en de herschepping.</a:t>
            </a:r>
          </a:p>
          <a:p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de Heere een jaloers God is op Zijn eer.</a:t>
            </a:r>
          </a:p>
          <a:p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uit de Bijbel laten zien dat God Zijn eer in alle dingen bedoelt.</a:t>
            </a:r>
          </a:p>
          <a:p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Soli</a:t>
            </a:r>
            <a:r>
              <a:rPr lang="nl-NL" dirty="0"/>
              <a:t> Deo Gloria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kernvraag achter het </a:t>
            </a:r>
            <a:r>
              <a:rPr lang="nl-NL" dirty="0" err="1"/>
              <a:t>Soli</a:t>
            </a:r>
            <a:r>
              <a:rPr lang="nl-NL" dirty="0"/>
              <a:t> Deo Gloria is:</a:t>
            </a:r>
          </a:p>
          <a:p>
            <a:r>
              <a:rPr lang="nl-NL" i="1" dirty="0"/>
              <a:t>Met welk doel geeft God ons genade?</a:t>
            </a:r>
            <a:endParaRPr lang="nl-NL" dirty="0"/>
          </a:p>
          <a:p>
            <a:endParaRPr lang="nl-NL" i="1" dirty="0"/>
          </a:p>
          <a:p>
            <a:r>
              <a:rPr lang="nl-NL" dirty="0"/>
              <a:t>Het antwoord: opdat Hij alleen de eer zou krijgen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863DE2F-6EE8-47F4-AEF3-532619D7A1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30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Gods eer in de schepping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God maakte de schepping tot Zijn eer</a:t>
            </a:r>
          </a:p>
          <a:p>
            <a:r>
              <a:rPr lang="nl-NL" dirty="0"/>
              <a:t>Ook ons mensen schiep Hij tot Zijn eer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Sunrise, Space, Outer Space, Globe, World, Earth, Flare">
            <a:extLst>
              <a:ext uri="{FF2B5EF4-FFF2-40B4-BE49-F238E27FC236}">
                <a16:creationId xmlns:a16="http://schemas.microsoft.com/office/drawing/2014/main" id="{D1F28FD2-0A0D-49EE-A27B-9FB9214F0D8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3" r="306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Gods eer in de verlossing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Christus kwam niet in de eerste plaats voor </a:t>
            </a:r>
            <a:r>
              <a:rPr lang="nl-NL" i="1" dirty="0"/>
              <a:t>ons</a:t>
            </a:r>
            <a:r>
              <a:rPr lang="nl-NL" dirty="0"/>
              <a:t>, maar voor Zijn </a:t>
            </a:r>
            <a:r>
              <a:rPr lang="nl-NL" i="1" dirty="0"/>
              <a:t>Vader</a:t>
            </a:r>
            <a:r>
              <a:rPr lang="nl-NL" dirty="0"/>
              <a:t>.</a:t>
            </a:r>
          </a:p>
          <a:p>
            <a:r>
              <a:rPr lang="nl-NL" dirty="0"/>
              <a:t>Hij kwam in de eerste plaats om God de eer te geven.</a:t>
            </a:r>
          </a:p>
          <a:p>
            <a:r>
              <a:rPr lang="nl-NL" dirty="0"/>
              <a:t>Zijn verlossingswerk geeft niet alleen God de eer, maar redt ook ons.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Cross, Jesus, Christ, Salvation, Light, Gospel">
            <a:extLst>
              <a:ext uri="{FF2B5EF4-FFF2-40B4-BE49-F238E27FC236}">
                <a16:creationId xmlns:a16="http://schemas.microsoft.com/office/drawing/2014/main" id="{A1F4C5F5-B8EB-4F2C-8D33-534745ACD4F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Gods eer in de bekering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Bij de bekering ga je zien dat je op jezelf en je eigen eer gericht bent</a:t>
            </a:r>
          </a:p>
          <a:p>
            <a:r>
              <a:rPr lang="nl-NL" dirty="0"/>
              <a:t>De Heilige Geest richt je hart en leven op God. Je gaat leven tot eer van God</a:t>
            </a:r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Lens, Camera Lens, Focus, Focusing, Hand Holding Lens">
            <a:extLst>
              <a:ext uri="{FF2B5EF4-FFF2-40B4-BE49-F238E27FC236}">
                <a16:creationId xmlns:a16="http://schemas.microsoft.com/office/drawing/2014/main" id="{F48B5405-4EAC-464A-9C1D-A9635672379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18+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2E0BE605-9152-485F-9BC1-CFDF31379BA5}"/>
</file>

<file path=customXml/itemProps2.xml><?xml version="1.0" encoding="utf-8"?>
<ds:datastoreItem xmlns:ds="http://schemas.openxmlformats.org/officeDocument/2006/customXml" ds:itemID="{C166D13B-B743-464B-8E1E-86AF7D471706}"/>
</file>

<file path=customXml/itemProps3.xml><?xml version="1.0" encoding="utf-8"?>
<ds:datastoreItem xmlns:ds="http://schemas.openxmlformats.org/officeDocument/2006/customXml" ds:itemID="{1E05DBB1-C247-4069-8E54-E254C1A5BDE4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34</TotalTime>
  <Words>479</Words>
  <Application>Microsoft Office PowerPoint</Application>
  <PresentationFormat>Breedbeeld</PresentationFormat>
  <Paragraphs>61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ITC Officina Serif Std Book</vt:lpstr>
      <vt:lpstr>Segoe UI</vt:lpstr>
      <vt:lpstr>Leer Mij 18plus</vt:lpstr>
      <vt:lpstr>De vijf sola’s</vt:lpstr>
      <vt:lpstr>Opening</vt:lpstr>
      <vt:lpstr>Bijbelstudie</vt:lpstr>
      <vt:lpstr>Binnenkomer</vt:lpstr>
      <vt:lpstr>Doelen</vt:lpstr>
      <vt:lpstr>Soli Deo Gloria</vt:lpstr>
      <vt:lpstr>Gods eer in de schepping</vt:lpstr>
      <vt:lpstr>Gods eer in de verlossing</vt:lpstr>
      <vt:lpstr>Gods eer in de bekering</vt:lpstr>
      <vt:lpstr>Gods eer in het nieuwe Jeruzalem</vt:lpstr>
      <vt:lpstr>Verwerkingsvragen</vt:lpstr>
      <vt:lpstr>Samenvatting</vt:lpstr>
      <vt:lpstr>Huiswerk volgende keer</vt:lpstr>
      <vt:lpstr>Levensdoel</vt:lpstr>
      <vt:lpstr>De eer van God en jouw agenda</vt:lpstr>
      <vt:lpstr>Zondag 47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S.T. Lagendijk</cp:lastModifiedBy>
  <cp:revision>42</cp:revision>
  <dcterms:created xsi:type="dcterms:W3CDTF">2019-09-18T09:58:23Z</dcterms:created>
  <dcterms:modified xsi:type="dcterms:W3CDTF">2019-09-18T15:19:40Z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