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371"/>
  </p:normalViewPr>
  <p:slideViewPr>
    <p:cSldViewPr snapToObjects="1">
      <p:cViewPr varScale="1">
        <p:scale>
          <a:sx n="108" d="100"/>
          <a:sy n="108" d="100"/>
        </p:scale>
        <p:origin x="54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28-10-2019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Keizer </a:t>
            </a:r>
            <a:r>
              <a:rPr lang="nl-NL" dirty="0" err="1"/>
              <a:t>Constantein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57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Voetsius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57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middeleeuwen en de Reformatie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kerk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kerk tijdens de nadere reformatie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ontstond de Nadere Reformatie?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Is in onze tijd een Nadere Reformatie nodig? Waarom wel/niet?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BE1DA13-C409-4437-8D85-FBA9D82FB36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r="41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50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Toen de kerk in de middeleeuwen politieke macht kreeg is het bergafwaarts gegaan met de kerk.</a:t>
            </a:r>
          </a:p>
          <a:p>
            <a:r>
              <a:rPr lang="nl-NL" dirty="0"/>
              <a:t>De reformatie kwam op vanuit de misstanden die er waren in de </a:t>
            </a:r>
            <a:r>
              <a:rPr lang="nl-NL" dirty="0" err="1"/>
              <a:t>RoomsKatholieke</a:t>
            </a:r>
            <a:r>
              <a:rPr lang="nl-NL" dirty="0"/>
              <a:t> Kerk.</a:t>
            </a:r>
          </a:p>
          <a:p>
            <a:r>
              <a:rPr lang="nl-NL" dirty="0"/>
              <a:t>Luther is de eerste reformator. Hij leerde de rechtvaardiging door het geloof in Christus.</a:t>
            </a:r>
          </a:p>
          <a:p>
            <a:r>
              <a:rPr lang="nl-NL" dirty="0"/>
              <a:t>Calvijn heeft met zijn Institutie een belangrijke bijdrage geleverd aan de ontwikkeling van de gereformeerde leer.</a:t>
            </a:r>
          </a:p>
          <a:p>
            <a:r>
              <a:rPr lang="nl-NL" dirty="0"/>
              <a:t>De leer van de reformatie kunnen we samenvatten met vijf keer ‘</a:t>
            </a:r>
            <a:r>
              <a:rPr lang="nl-NL" dirty="0" err="1"/>
              <a:t>sola</a:t>
            </a:r>
            <a:r>
              <a:rPr lang="nl-NL" dirty="0"/>
              <a:t>’.</a:t>
            </a:r>
          </a:p>
          <a:p>
            <a:r>
              <a:rPr lang="nl-NL" dirty="0"/>
              <a:t>De Dordtse Leerregels, de Nederlandse Geloofsbelijdenis en de Heidelbergse Catechismus vormen samen de Drie Formulieren van Enigheid.</a:t>
            </a:r>
          </a:p>
          <a:p>
            <a:r>
              <a:rPr lang="nl-NL" dirty="0"/>
              <a:t>De nadere reformatie wijst ons erop dat de ware leer beleefd en nageleefd moet worden.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weer je van de kerkgeschiedenis?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Wanneer leefde Luther?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was de vraag waar Luther mee zat? (hoe krijg ik een rechtvaardig God),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Wanneer leefde Calvijn?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Welke bekende Reformatoren ken je?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was het doel van de Synode van Dordt?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Wat zijn de 5 </a:t>
            </a:r>
            <a:r>
              <a:rPr lang="nl-NL" dirty="0" err="1"/>
              <a:t>sola’s</a:t>
            </a:r>
            <a:r>
              <a:rPr lang="nl-NL" dirty="0"/>
              <a:t> en wat betekenen ze?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Question, Questions, Man, Head, Success, Lamp, Brain">
            <a:extLst>
              <a:ext uri="{FF2B5EF4-FFF2-40B4-BE49-F238E27FC236}">
                <a16:creationId xmlns:a16="http://schemas.microsoft.com/office/drawing/2014/main" id="{148B84BD-FB62-452D-AA70-E6887C9025B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112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Whatsapp-bericht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Bedenk ik drietallen in 5 minuten een </a:t>
            </a:r>
            <a:r>
              <a:rPr lang="nl-NL" dirty="0" err="1"/>
              <a:t>What’s</a:t>
            </a:r>
            <a:r>
              <a:rPr lang="nl-NL" dirty="0"/>
              <a:t>-App-bericht van maximaal 30 woorden hoe je deze les zou samenvatten. </a:t>
            </a:r>
          </a:p>
          <a:p>
            <a:r>
              <a:rPr lang="nl-NL" dirty="0"/>
              <a:t>Schrijf die op het bord.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Icon, Icons, Icon Whatsapp, Whatsapp, Phone, Call">
            <a:extLst>
              <a:ext uri="{FF2B5EF4-FFF2-40B4-BE49-F238E27FC236}">
                <a16:creationId xmlns:a16="http://schemas.microsoft.com/office/drawing/2014/main" id="{2AF086CD-A164-40AD-AF06-8DADD78C4A6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112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Puzzel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de puzzel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FA42896C-5003-40ED-9DB0-8364ADE9A5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727" r="372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0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Schilderij / tekening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nl-NL" dirty="0"/>
              <a:t>Maak een tekening/schilderij/collage over de 5 </a:t>
            </a:r>
            <a:r>
              <a:rPr lang="nl-NL" dirty="0" err="1"/>
              <a:t>sola’s</a:t>
            </a:r>
            <a:r>
              <a:rPr lang="nl-NL" dirty="0"/>
              <a:t>.</a:t>
            </a:r>
          </a:p>
          <a:p>
            <a:pPr lvl="0"/>
            <a:r>
              <a:rPr lang="nl-NL" dirty="0"/>
              <a:t>Óf</a:t>
            </a:r>
          </a:p>
          <a:p>
            <a:pPr lvl="0"/>
            <a:r>
              <a:rPr lang="nl-NL" dirty="0"/>
              <a:t>Schrijf een artikel/verhaal/gedicht waaruit blijkt dat jij de 5 </a:t>
            </a:r>
            <a:r>
              <a:rPr lang="nl-NL" dirty="0" err="1"/>
              <a:t>sola’s</a:t>
            </a:r>
            <a:r>
              <a:rPr lang="nl-NL" dirty="0"/>
              <a:t> begrijpt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Art, Paint, Water Colors, Desk, Artist, Equipment">
            <a:extLst>
              <a:ext uri="{FF2B5EF4-FFF2-40B4-BE49-F238E27FC236}">
                <a16:creationId xmlns:a16="http://schemas.microsoft.com/office/drawing/2014/main" id="{EF68A5D3-9450-4E4F-88CB-6CF803D9AE9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" t="-43671" r="983" b="-4368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57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TULIP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Zoek uit wat </a:t>
            </a:r>
            <a:r>
              <a:rPr lang="nl-NL"/>
              <a:t>TULIP is</a:t>
            </a:r>
            <a:endParaRPr lang="nl-NL" dirty="0"/>
          </a:p>
          <a:p>
            <a:r>
              <a:rPr lang="nl-NL" dirty="0"/>
              <a:t>Waar zitten te overeenkomsten en verschillen?</a:t>
            </a:r>
          </a:p>
          <a:p>
            <a:r>
              <a:rPr lang="nl-NL" dirty="0"/>
              <a:t>Hoe waardeer je het New </a:t>
            </a:r>
            <a:r>
              <a:rPr lang="nl-NL" dirty="0" err="1"/>
              <a:t>Calvinism</a:t>
            </a:r>
            <a:r>
              <a:rPr lang="nl-NL" dirty="0"/>
              <a:t> in Amerika op deze 5 punten?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Tulips, Flowers, Tulip Bouquet, Violet, Pink, Nature">
            <a:extLst>
              <a:ext uri="{FF2B5EF4-FFF2-40B4-BE49-F238E27FC236}">
                <a16:creationId xmlns:a16="http://schemas.microsoft.com/office/drawing/2014/main" id="{5C083DCF-3D87-4F3F-ABFA-DF92832A0D4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r="220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3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34:4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Romeinen 4:1-8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vragen bij het Bijbelgedeelte op blz. 47.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47.</a:t>
            </a:r>
          </a:p>
        </p:txBody>
      </p:sp>
      <p:pic>
        <p:nvPicPr>
          <p:cNvPr id="1026" name="Picture 2" descr="Statue, Pope, Hand Rising">
            <a:extLst>
              <a:ext uri="{FF2B5EF4-FFF2-40B4-BE49-F238E27FC236}">
                <a16:creationId xmlns:a16="http://schemas.microsoft.com/office/drawing/2014/main" id="{DB206116-307B-4A1C-BA50-10180C10DE6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t="-34080" r="15898" b="-3408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de leer van de reformatie verwoord is in de Drie Formulieren van Enigheid en kan deze noemen.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ik niet door mijn werken behouden wordt, maar door het geloof in Christus.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de leer van de reformatie uitleggen aan de hand van de vijf </a:t>
            </a:r>
            <a:r>
              <a:rPr lang="nl-NL" dirty="0" err="1"/>
              <a:t>sola’s</a:t>
            </a:r>
            <a:r>
              <a:rPr lang="nl-NL" dirty="0"/>
              <a:t>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kerk tijdens de middeleeuwen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verandert er in de 4</a:t>
            </a:r>
            <a:r>
              <a:rPr lang="nl-NL" baseline="30000" dirty="0"/>
              <a:t>e</a:t>
            </a:r>
            <a:r>
              <a:rPr lang="nl-NL" dirty="0"/>
              <a:t> eeuw na Christus voor de christelijke kerk?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Is deze verandering positief of negatief?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Sculpture, Constantine, York, History, Heritage">
            <a:extLst>
              <a:ext uri="{FF2B5EF4-FFF2-40B4-BE49-F238E27FC236}">
                <a16:creationId xmlns:a16="http://schemas.microsoft.com/office/drawing/2014/main" id="{D3F333B4-31C0-4657-9329-46149DF02F1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r="243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kerk tijdens de reformatie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is Maarten Luther belangrijk?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is Johannes Calvijn belangrijk?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Luther, Martin Luther, Wittenberg, Reformation">
            <a:extLst>
              <a:ext uri="{FF2B5EF4-FFF2-40B4-BE49-F238E27FC236}">
                <a16:creationId xmlns:a16="http://schemas.microsoft.com/office/drawing/2014/main" id="{E69CF9A5-7BD7-43B2-8343-FE1E3214AA3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" r="48464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leer van de reformatie: vijf </a:t>
            </a:r>
            <a:r>
              <a:rPr lang="nl-NL" dirty="0" err="1"/>
              <a:t>sola’s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Met welke 5 punten is de leer van reformatie samen te vatten?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1498E93-6840-4BC1-A2C0-2F198BCE0E3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" b="3500"/>
          <a:stretch>
            <a:fillRect/>
          </a:stretch>
        </p:blipFill>
        <p:spPr bwMode="auto">
          <a:xfrm flipH="1"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synode van Dordrecht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maakt de synode van Dordrecht belangrijk?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5661A972-30DC-4EFC-A6E6-DA0DB29C06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9890" r="198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25</TotalTime>
  <Words>524</Words>
  <Application>Microsoft Office PowerPoint</Application>
  <PresentationFormat>Breedbeeld</PresentationFormat>
  <Paragraphs>74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ITC Officina Serif Std Book</vt:lpstr>
      <vt:lpstr>Segoe UI</vt:lpstr>
      <vt:lpstr>Leer Mij 18plus</vt:lpstr>
      <vt:lpstr>De kerk</vt:lpstr>
      <vt:lpstr>Opening</vt:lpstr>
      <vt:lpstr>Bijbelstudie</vt:lpstr>
      <vt:lpstr>Binnenkomer</vt:lpstr>
      <vt:lpstr>Doelen</vt:lpstr>
      <vt:lpstr>De kerk tijdens de middeleeuwen</vt:lpstr>
      <vt:lpstr>De kerk tijdens de reformatie</vt:lpstr>
      <vt:lpstr>De leer van de reformatie: vijf sola’s</vt:lpstr>
      <vt:lpstr>De synode van Dordrecht</vt:lpstr>
      <vt:lpstr>De kerk tijdens de nadere reformatie</vt:lpstr>
      <vt:lpstr>Verwerkingsvragen</vt:lpstr>
      <vt:lpstr>Samenvatting</vt:lpstr>
      <vt:lpstr>Huiswerk volgende keer</vt:lpstr>
      <vt:lpstr>Binnenkomer</vt:lpstr>
      <vt:lpstr>Whatsapp-bericht</vt:lpstr>
      <vt:lpstr>Puzzel</vt:lpstr>
      <vt:lpstr>Schilderij / tekening</vt:lpstr>
      <vt:lpstr>TULIP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43</cp:revision>
  <dcterms:created xsi:type="dcterms:W3CDTF">2019-09-18T09:58:23Z</dcterms:created>
  <dcterms:modified xsi:type="dcterms:W3CDTF">2019-10-28T16:46:45Z</dcterms:modified>
</cp:coreProperties>
</file>