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371"/>
  </p:normalViewPr>
  <p:slideViewPr>
    <p:cSldViewPr snapToObjects="1">
      <p:cViewPr varScale="1">
        <p:scale>
          <a:sx n="119" d="100"/>
          <a:sy n="119" d="100"/>
        </p:scale>
        <p:origin x="96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. S.T. Lagendijk" userId="e531ef64983afd4a" providerId="LiveId" clId="{1AA31268-06FD-49F0-B4EE-14680E618CF4}"/>
    <pc:docChg chg="undo custSel delSld modSld">
      <pc:chgData name="Ds. S.T. Lagendijk" userId="e531ef64983afd4a" providerId="LiveId" clId="{1AA31268-06FD-49F0-B4EE-14680E618CF4}" dt="2020-09-14T15:41:18.811" v="553" actId="20577"/>
      <pc:docMkLst>
        <pc:docMk/>
      </pc:docMkLst>
      <pc:sldChg chg="modSp mod">
        <pc:chgData name="Ds. S.T. Lagendijk" userId="e531ef64983afd4a" providerId="LiveId" clId="{1AA31268-06FD-49F0-B4EE-14680E618CF4}" dt="2020-09-14T15:34:36.573" v="22" actId="20577"/>
        <pc:sldMkLst>
          <pc:docMk/>
          <pc:sldMk cId="2861475015" sldId="258"/>
        </pc:sldMkLst>
        <pc:spChg chg="mod">
          <ac:chgData name="Ds. S.T. Lagendijk" userId="e531ef64983afd4a" providerId="LiveId" clId="{1AA31268-06FD-49F0-B4EE-14680E618CF4}" dt="2020-09-14T15:34:36.573" v="22" actId="20577"/>
          <ac:spMkLst>
            <pc:docMk/>
            <pc:sldMk cId="2861475015" sldId="258"/>
            <ac:spMk id="5" creationId="{947746EE-8B7F-4EB4-99D7-13C1709CFC01}"/>
          </ac:spMkLst>
        </pc:spChg>
      </pc:sldChg>
      <pc:sldChg chg="del">
        <pc:chgData name="Ds. S.T. Lagendijk" userId="e531ef64983afd4a" providerId="LiveId" clId="{1AA31268-06FD-49F0-B4EE-14680E618CF4}" dt="2020-09-14T15:31:32.375" v="10" actId="47"/>
        <pc:sldMkLst>
          <pc:docMk/>
          <pc:sldMk cId="53042510" sldId="261"/>
        </pc:sldMkLst>
      </pc:sldChg>
      <pc:sldChg chg="modSp mod">
        <pc:chgData name="Ds. S.T. Lagendijk" userId="e531ef64983afd4a" providerId="LiveId" clId="{1AA31268-06FD-49F0-B4EE-14680E618CF4}" dt="2020-09-14T15:37:45.917" v="204" actId="20577"/>
        <pc:sldMkLst>
          <pc:docMk/>
          <pc:sldMk cId="459491132" sldId="262"/>
        </pc:sldMkLst>
        <pc:spChg chg="mod">
          <ac:chgData name="Ds. S.T. Lagendijk" userId="e531ef64983afd4a" providerId="LiveId" clId="{1AA31268-06FD-49F0-B4EE-14680E618CF4}" dt="2020-09-14T15:37:45.917" v="204" actId="20577"/>
          <ac:spMkLst>
            <pc:docMk/>
            <pc:sldMk cId="459491132" sldId="262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1AA31268-06FD-49F0-B4EE-14680E618CF4}" dt="2020-09-14T15:39:11.296" v="310" actId="20577"/>
        <pc:sldMkLst>
          <pc:docMk/>
          <pc:sldMk cId="1328133256" sldId="263"/>
        </pc:sldMkLst>
        <pc:spChg chg="mod">
          <ac:chgData name="Ds. S.T. Lagendijk" userId="e531ef64983afd4a" providerId="LiveId" clId="{1AA31268-06FD-49F0-B4EE-14680E618CF4}" dt="2020-09-14T15:39:11.296" v="310" actId="20577"/>
          <ac:spMkLst>
            <pc:docMk/>
            <pc:sldMk cId="1328133256" sldId="263"/>
            <ac:spMk id="11" creationId="{06D258A4-7605-4943-9AF6-521350406AF7}"/>
          </ac:spMkLst>
        </pc:spChg>
      </pc:sldChg>
      <pc:sldChg chg="addSp delSp modSp mod">
        <pc:chgData name="Ds. S.T. Lagendijk" userId="e531ef64983afd4a" providerId="LiveId" clId="{1AA31268-06FD-49F0-B4EE-14680E618CF4}" dt="2020-09-14T15:39:35.500" v="358" actId="20577"/>
        <pc:sldMkLst>
          <pc:docMk/>
          <pc:sldMk cId="1703422964" sldId="264"/>
        </pc:sldMkLst>
        <pc:spChg chg="add del">
          <ac:chgData name="Ds. S.T. Lagendijk" userId="e531ef64983afd4a" providerId="LiveId" clId="{1AA31268-06FD-49F0-B4EE-14680E618CF4}" dt="2020-09-14T15:37:53.727" v="206" actId="22"/>
          <ac:spMkLst>
            <pc:docMk/>
            <pc:sldMk cId="1703422964" sldId="264"/>
            <ac:spMk id="7" creationId="{D44AB3A4-7CC2-460D-BF68-17DE873CAD60}"/>
          </ac:spMkLst>
        </pc:spChg>
        <pc:spChg chg="mod">
          <ac:chgData name="Ds. S.T. Lagendijk" userId="e531ef64983afd4a" providerId="LiveId" clId="{1AA31268-06FD-49F0-B4EE-14680E618CF4}" dt="2020-09-14T15:39:35.500" v="358" actId="20577"/>
          <ac:spMkLst>
            <pc:docMk/>
            <pc:sldMk cId="1703422964" sldId="264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1AA31268-06FD-49F0-B4EE-14680E618CF4}" dt="2020-09-14T15:40:15.879" v="412" actId="20577"/>
        <pc:sldMkLst>
          <pc:docMk/>
          <pc:sldMk cId="2148946444" sldId="265"/>
        </pc:sldMkLst>
        <pc:spChg chg="mod">
          <ac:chgData name="Ds. S.T. Lagendijk" userId="e531ef64983afd4a" providerId="LiveId" clId="{1AA31268-06FD-49F0-B4EE-14680E618CF4}" dt="2020-09-14T15:40:15.879" v="412" actId="20577"/>
          <ac:spMkLst>
            <pc:docMk/>
            <pc:sldMk cId="2148946444" sldId="265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1AA31268-06FD-49F0-B4EE-14680E618CF4}" dt="2020-09-14T15:41:18.811" v="553" actId="20577"/>
        <pc:sldMkLst>
          <pc:docMk/>
          <pc:sldMk cId="1310591894" sldId="269"/>
        </pc:sldMkLst>
        <pc:spChg chg="mod">
          <ac:chgData name="Ds. S.T. Lagendijk" userId="e531ef64983afd4a" providerId="LiveId" clId="{1AA31268-06FD-49F0-B4EE-14680E618CF4}" dt="2020-09-14T15:41:18.811" v="553" actId="20577"/>
          <ac:spMkLst>
            <pc:docMk/>
            <pc:sldMk cId="1310591894" sldId="269"/>
            <ac:spMk id="11" creationId="{06D258A4-7605-4943-9AF6-521350406A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Onweerstaanbare genade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vijf punten van het calvinisme</a:t>
            </a:r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21138" cy="954000"/>
          </a:xfrm>
        </p:spPr>
        <p:txBody>
          <a:bodyPr>
            <a:normAutofit fontScale="90000"/>
          </a:bodyPr>
          <a:lstStyle/>
          <a:p>
            <a:r>
              <a:rPr lang="nl-NL" dirty="0"/>
              <a:t>Onze verantwoordelijkheid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62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 welke manieren roept de Heere jou?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Mag je komen naar de Heere, als Hij </a:t>
            </a:r>
            <a:r>
              <a:rPr lang="nl-NL"/>
              <a:t>je roept?</a:t>
            </a: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afbeelding 3" descr="Afbeelding met buiten, water, zitten, vogel&#10;&#10;Automatisch gegenereerde beschrijving">
            <a:extLst>
              <a:ext uri="{FF2B5EF4-FFF2-40B4-BE49-F238E27FC236}">
                <a16:creationId xmlns:a16="http://schemas.microsoft.com/office/drawing/2014/main" id="{41A7464A-52D8-47CA-9790-ABAE6420C7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6863" b="6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059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62.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433216"/>
          </a:xfrm>
        </p:spPr>
        <p:txBody>
          <a:bodyPr>
            <a:normAutofit/>
          </a:bodyPr>
          <a:lstStyle/>
          <a:p>
            <a:r>
              <a:rPr lang="nl-NL" dirty="0"/>
              <a:t>Onweerstaanbare genade sluit alle samenwerking tussen God en mensen uit. </a:t>
            </a:r>
          </a:p>
          <a:p>
            <a:r>
              <a:rPr lang="nl-NL" dirty="0"/>
              <a:t>Wij kunnen de prediking wel weerstaan, maar de wedergeboorte niet.</a:t>
            </a:r>
          </a:p>
          <a:p>
            <a:r>
              <a:rPr lang="nl-NL" dirty="0"/>
              <a:t>Als God onweerstaanbare genade schenkt, raakt dit mijn verstand, hart en wil.</a:t>
            </a:r>
          </a:p>
          <a:p>
            <a:r>
              <a:rPr lang="nl-NL" dirty="0"/>
              <a:t>Elke bekering is een voorbeeld van onweerstaanbare genade.</a:t>
            </a:r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119:6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Ezechiël 36: 16-38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Bijbelstudievragen op bladzijde 59.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de binnenkomer op bladzijde 59.</a:t>
            </a:r>
          </a:p>
        </p:txBody>
      </p:sp>
      <p:pic>
        <p:nvPicPr>
          <p:cNvPr id="3" name="Picture 2" descr="close-up photography of heart shaped fairy lite on brown sand">
            <a:extLst>
              <a:ext uri="{FF2B5EF4-FFF2-40B4-BE49-F238E27FC236}">
                <a16:creationId xmlns:a16="http://schemas.microsoft.com/office/drawing/2014/main" id="{7658CF6F-B94D-4E9B-81BD-929582AAAF3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wat onweerstaanbare genade betekent.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het tot troost is dat Gods genade niet tegen te houden is.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aan een ander uitleggen dat elke bekering een bewijs van onweerstaanbare genade is.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Gods initiatief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zegt Romeinen 3:11 over jou? Geloof je dat?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Als jij wel op zoek bent naar God, waar komt dat dan vandaan?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 descr="Afbeelding met vogel, zonsondergang, vliegen, staand&#10;&#10;Automatisch gegenereerde beschrijving">
            <a:extLst>
              <a:ext uri="{FF2B5EF4-FFF2-40B4-BE49-F238E27FC236}">
                <a16:creationId xmlns:a16="http://schemas.microsoft.com/office/drawing/2014/main" id="{A0A46A72-5DA4-4064-81A3-C9ABD3DC98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6948" b="69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voorbeeld van Handelingen 7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 Wat laat de bekering van Paulus zien over hoe God genade werkt?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closeup photo of assorted-color stone lot">
            <a:extLst>
              <a:ext uri="{FF2B5EF4-FFF2-40B4-BE49-F238E27FC236}">
                <a16:creationId xmlns:a16="http://schemas.microsoft.com/office/drawing/2014/main" id="{37A1181B-938C-4398-B241-F66822FA75D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gebeurt er als God genade geeft?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gebeurt er als God jou genade geeft?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A061CEAE-64DD-43AF-B592-ACC7B622D5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292" r="242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 de Heere onweerstaanbaar werkt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Wordt iedereen op dezelfde manier bekeerd?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 descr="Afbeelding met natuur, regen, water, vogel&#10;&#10;Automatisch gegenereerde beschrijving">
            <a:extLst>
              <a:ext uri="{FF2B5EF4-FFF2-40B4-BE49-F238E27FC236}">
                <a16:creationId xmlns:a16="http://schemas.microsoft.com/office/drawing/2014/main" id="{DD2F502F-93CF-4B40-BAEE-132338F006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0965" r="20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278</Words>
  <Application>Microsoft Office PowerPoint</Application>
  <PresentationFormat>Breedbeeld</PresentationFormat>
  <Paragraphs>45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Leer Mij 18plus</vt:lpstr>
      <vt:lpstr>De vijf punten van het calvinisme</vt:lpstr>
      <vt:lpstr>Opening</vt:lpstr>
      <vt:lpstr>Bijbelstudie</vt:lpstr>
      <vt:lpstr>Binnenkomer</vt:lpstr>
      <vt:lpstr>Doelen</vt:lpstr>
      <vt:lpstr>Gods initiatief</vt:lpstr>
      <vt:lpstr>Het voorbeeld van Handelingen 7</vt:lpstr>
      <vt:lpstr>Wat gebeurt er als God genade geeft?</vt:lpstr>
      <vt:lpstr>Hoe de Heere onweerstaanbaar werkt</vt:lpstr>
      <vt:lpstr>Onze verantwoordelijkheid</vt:lpstr>
      <vt:lpstr>Verwerkingsvragen</vt:lpstr>
      <vt:lpstr>Samenvatting</vt:lpstr>
      <vt:lpstr>Huiswerk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Actuele thema’s </dc:title>
  <dc:creator>Eveline Geluk-de Jong</dc:creator>
  <cp:lastModifiedBy>Ds. S.T. Lagendijk</cp:lastModifiedBy>
  <cp:revision>9</cp:revision>
  <dcterms:created xsi:type="dcterms:W3CDTF">2020-07-27T08:23:56Z</dcterms:created>
  <dcterms:modified xsi:type="dcterms:W3CDTF">2020-09-14T15:41:19Z</dcterms:modified>
</cp:coreProperties>
</file>