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70" r:id="rId10"/>
    <p:sldId id="265" r:id="rId11"/>
    <p:sldId id="269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DC300-9B7E-45AC-9558-0BABE52D83BF}" v="4" dt="2020-09-15T06:36:22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00" d="100"/>
          <a:sy n="100" d="100"/>
        </p:scale>
        <p:origin x="108" y="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9F3DC300-9B7E-45AC-9558-0BABE52D83BF}"/>
    <pc:docChg chg="undo custSel addSld delSld modSld">
      <pc:chgData name="Ds. S.T. Lagendijk" userId="e531ef64983afd4a" providerId="LiveId" clId="{9F3DC300-9B7E-45AC-9558-0BABE52D83BF}" dt="2020-09-15T06:37:29.366" v="668" actId="20577"/>
      <pc:docMkLst>
        <pc:docMk/>
      </pc:docMkLst>
      <pc:sldChg chg="modSp mod">
        <pc:chgData name="Ds. S.T. Lagendijk" userId="e531ef64983afd4a" providerId="LiveId" clId="{9F3DC300-9B7E-45AC-9558-0BABE52D83BF}" dt="2020-09-15T06:28:48.213" v="9" actId="20577"/>
        <pc:sldMkLst>
          <pc:docMk/>
          <pc:sldMk cId="2861475015" sldId="258"/>
        </pc:sldMkLst>
        <pc:spChg chg="mod">
          <ac:chgData name="Ds. S.T. Lagendijk" userId="e531ef64983afd4a" providerId="LiveId" clId="{9F3DC300-9B7E-45AC-9558-0BABE52D83BF}" dt="2020-09-15T06:28:48.213" v="9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9F3DC300-9B7E-45AC-9558-0BABE52D83BF}" dt="2020-09-15T06:28:52.815" v="10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9F3DC300-9B7E-45AC-9558-0BABE52D83BF}" dt="2020-09-15T06:30:04.410" v="74" actId="20577"/>
        <pc:sldMkLst>
          <pc:docMk/>
          <pc:sldMk cId="459491132" sldId="262"/>
        </pc:sldMkLst>
        <pc:spChg chg="mod">
          <ac:chgData name="Ds. S.T. Lagendijk" userId="e531ef64983afd4a" providerId="LiveId" clId="{9F3DC300-9B7E-45AC-9558-0BABE52D83BF}" dt="2020-09-15T06:30:04.410" v="74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9F3DC300-9B7E-45AC-9558-0BABE52D83BF}" dt="2020-09-15T06:30:55.826" v="123" actId="20577"/>
        <pc:sldMkLst>
          <pc:docMk/>
          <pc:sldMk cId="1328133256" sldId="263"/>
        </pc:sldMkLst>
        <pc:spChg chg="mod">
          <ac:chgData name="Ds. S.T. Lagendijk" userId="e531ef64983afd4a" providerId="LiveId" clId="{9F3DC300-9B7E-45AC-9558-0BABE52D83BF}" dt="2020-09-15T06:30:55.826" v="123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addSp delSp modSp mod">
        <pc:chgData name="Ds. S.T. Lagendijk" userId="e531ef64983afd4a" providerId="LiveId" clId="{9F3DC300-9B7E-45AC-9558-0BABE52D83BF}" dt="2020-09-15T06:36:22.520" v="474"/>
        <pc:sldMkLst>
          <pc:docMk/>
          <pc:sldMk cId="1703422964" sldId="264"/>
        </pc:sldMkLst>
        <pc:spChg chg="add del mod">
          <ac:chgData name="Ds. S.T. Lagendijk" userId="e531ef64983afd4a" providerId="LiveId" clId="{9F3DC300-9B7E-45AC-9558-0BABE52D83BF}" dt="2020-09-15T06:36:22.520" v="474"/>
          <ac:spMkLst>
            <pc:docMk/>
            <pc:sldMk cId="1703422964" sldId="264"/>
            <ac:spMk id="3" creationId="{A8C14B2B-1EEB-414B-B3B9-4D50EE8CEB4A}"/>
          </ac:spMkLst>
        </pc:spChg>
        <pc:spChg chg="mod">
          <ac:chgData name="Ds. S.T. Lagendijk" userId="e531ef64983afd4a" providerId="LiveId" clId="{9F3DC300-9B7E-45AC-9558-0BABE52D83BF}" dt="2020-09-15T06:31:27.927" v="168" actId="20577"/>
          <ac:spMkLst>
            <pc:docMk/>
            <pc:sldMk cId="1703422964" sldId="264"/>
            <ac:spMk id="9" creationId="{A69B8CAE-770A-4C58-92C7-D9475330D4F1}"/>
          </ac:spMkLst>
        </pc:spChg>
        <pc:spChg chg="mod">
          <ac:chgData name="Ds. S.T. Lagendijk" userId="e531ef64983afd4a" providerId="LiveId" clId="{9F3DC300-9B7E-45AC-9558-0BABE52D83BF}" dt="2020-09-15T06:33:07.262" v="274" actId="20577"/>
          <ac:spMkLst>
            <pc:docMk/>
            <pc:sldMk cId="1703422964" sldId="264"/>
            <ac:spMk id="11" creationId="{06D258A4-7605-4943-9AF6-521350406AF7}"/>
          </ac:spMkLst>
        </pc:spChg>
        <pc:picChg chg="del">
          <ac:chgData name="Ds. S.T. Lagendijk" userId="e531ef64983afd4a" providerId="LiveId" clId="{9F3DC300-9B7E-45AC-9558-0BABE52D83BF}" dt="2020-09-15T06:36:21.260" v="473" actId="478"/>
          <ac:picMkLst>
            <pc:docMk/>
            <pc:sldMk cId="1703422964" sldId="264"/>
            <ac:picMk id="6" creationId="{02854972-49DB-427B-9DBE-13F5F0B837AA}"/>
          </ac:picMkLst>
        </pc:picChg>
        <pc:picChg chg="add del">
          <ac:chgData name="Ds. S.T. Lagendijk" userId="e531ef64983afd4a" providerId="LiveId" clId="{9F3DC300-9B7E-45AC-9558-0BABE52D83BF}" dt="2020-09-15T06:36:19.997" v="472"/>
          <ac:picMkLst>
            <pc:docMk/>
            <pc:sldMk cId="1703422964" sldId="264"/>
            <ac:picMk id="1026" creationId="{6E2B01AC-4F32-46AB-B115-D39D55DB7D87}"/>
          </ac:picMkLst>
        </pc:picChg>
        <pc:picChg chg="add mod">
          <ac:chgData name="Ds. S.T. Lagendijk" userId="e531ef64983afd4a" providerId="LiveId" clId="{9F3DC300-9B7E-45AC-9558-0BABE52D83BF}" dt="2020-09-15T06:36:22.520" v="474"/>
          <ac:picMkLst>
            <pc:docMk/>
            <pc:sldMk cId="1703422964" sldId="264"/>
            <ac:picMk id="1028" creationId="{62E0A7D9-9B06-4964-B259-084175B178A4}"/>
          </ac:picMkLst>
        </pc:picChg>
      </pc:sldChg>
      <pc:sldChg chg="modSp mod">
        <pc:chgData name="Ds. S.T. Lagendijk" userId="e531ef64983afd4a" providerId="LiveId" clId="{9F3DC300-9B7E-45AC-9558-0BABE52D83BF}" dt="2020-09-15T06:35:05.964" v="466" actId="20577"/>
        <pc:sldMkLst>
          <pc:docMk/>
          <pc:sldMk cId="2148946444" sldId="265"/>
        </pc:sldMkLst>
        <pc:spChg chg="mod">
          <ac:chgData name="Ds. S.T. Lagendijk" userId="e531ef64983afd4a" providerId="LiveId" clId="{9F3DC300-9B7E-45AC-9558-0BABE52D83BF}" dt="2020-09-15T06:35:05.964" v="466" actId="20577"/>
          <ac:spMkLst>
            <pc:docMk/>
            <pc:sldMk cId="2148946444" sldId="265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9F3DC300-9B7E-45AC-9558-0BABE52D83BF}" dt="2020-09-15T06:37:29.366" v="668" actId="20577"/>
        <pc:sldMkLst>
          <pc:docMk/>
          <pc:sldMk cId="1310591894" sldId="269"/>
        </pc:sldMkLst>
        <pc:spChg chg="mod">
          <ac:chgData name="Ds. S.T. Lagendijk" userId="e531ef64983afd4a" providerId="LiveId" clId="{9F3DC300-9B7E-45AC-9558-0BABE52D83BF}" dt="2020-09-15T06:37:29.366" v="668" actId="20577"/>
          <ac:spMkLst>
            <pc:docMk/>
            <pc:sldMk cId="1310591894" sldId="269"/>
            <ac:spMk id="11" creationId="{06D258A4-7605-4943-9AF6-521350406AF7}"/>
          </ac:spMkLst>
        </pc:spChg>
      </pc:sldChg>
      <pc:sldChg chg="modSp add mod">
        <pc:chgData name="Ds. S.T. Lagendijk" userId="e531ef64983afd4a" providerId="LiveId" clId="{9F3DC300-9B7E-45AC-9558-0BABE52D83BF}" dt="2020-09-15T06:34:12.058" v="410" actId="20577"/>
        <pc:sldMkLst>
          <pc:docMk/>
          <pc:sldMk cId="3694990552" sldId="270"/>
        </pc:sldMkLst>
        <pc:spChg chg="mod">
          <ac:chgData name="Ds. S.T. Lagendijk" userId="e531ef64983afd4a" providerId="LiveId" clId="{9F3DC300-9B7E-45AC-9558-0BABE52D83BF}" dt="2020-09-15T06:34:12.058" v="410" actId="20577"/>
          <ac:spMkLst>
            <pc:docMk/>
            <pc:sldMk cId="3694990552" sldId="270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De satan en het kwaad overwonnen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betekenis van het kruis van Christus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Afhankelijk van Christus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blijf je als gelovige vrij?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2" descr="Paar, Vrienden, Liefde, Meisje, Man, Mensen">
            <a:extLst>
              <a:ext uri="{FF2B5EF4-FFF2-40B4-BE49-F238E27FC236}">
                <a16:creationId xmlns:a16="http://schemas.microsoft.com/office/drawing/2014/main" id="{E0CCF6D3-FF37-42BD-9F49-A02879D6EAB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2737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21138" cy="954000"/>
          </a:xfrm>
        </p:spPr>
        <p:txBody>
          <a:bodyPr>
            <a:normAutofit fontScale="90000"/>
          </a:bodyPr>
          <a:lstStyle/>
          <a:p>
            <a:r>
              <a:rPr lang="nl-NL" dirty="0"/>
              <a:t>Definitieve overwinning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 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Wanneer komt de definitieve verlossing van het kwaad?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zul je straks, als je met de Heere leeft, je </a:t>
            </a:r>
            <a:r>
              <a:rPr lang="nl-NL"/>
              <a:t>eeuwige vrijheid vieren?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brown brick building with flag of america">
            <a:extLst>
              <a:ext uri="{FF2B5EF4-FFF2-40B4-BE49-F238E27FC236}">
                <a16:creationId xmlns:a16="http://schemas.microsoft.com/office/drawing/2014/main" id="{9D53A003-6F71-4DB1-BC35-662477B166B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-29" r="15474" b="2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9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92.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Door de satan te gehoorzamen, werden wij slaaf van de zonde en de satan.</a:t>
            </a:r>
          </a:p>
          <a:p>
            <a:r>
              <a:rPr lang="nl-NL" dirty="0"/>
              <a:t>Door de zondeval hebben wij het kwaad vrijwillig in de wereld gebracht.</a:t>
            </a:r>
          </a:p>
          <a:p>
            <a:r>
              <a:rPr lang="nl-NL" dirty="0"/>
              <a:t>In eigen kracht kunnen wij het kwaad niet overwinnen.</a:t>
            </a:r>
          </a:p>
          <a:p>
            <a:r>
              <a:rPr lang="nl-NL" dirty="0"/>
              <a:t>Christus heeft aan het kruis de satan, de zonde en de dood overwonnen.</a:t>
            </a:r>
          </a:p>
          <a:p>
            <a:r>
              <a:rPr lang="nl-NL" dirty="0"/>
              <a:t>Christus komt tot zondaren, om hen uit de macht van de satan, de zonde en de dood te bevrijden.</a:t>
            </a:r>
          </a:p>
          <a:p>
            <a:r>
              <a:rPr lang="nl-NL" dirty="0"/>
              <a:t>Wanneer Christus wederkomt zullen wij volledig van de satan, de zonde en de dood bevrijd worden.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93:4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 err="1"/>
              <a:t>Kolossenzen</a:t>
            </a:r>
            <a:r>
              <a:rPr lang="nl-NL" dirty="0"/>
              <a:t> 2: 6-15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89.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89.</a:t>
            </a:r>
          </a:p>
        </p:txBody>
      </p:sp>
      <p:pic>
        <p:nvPicPr>
          <p:cNvPr id="4" name="Tijdelijke aanduiding voor afbeelding 3" descr="Afbeelding met buiten, gebouw, huis, baksteen&#10;&#10;Automatisch gegenereerde beschrijving">
            <a:extLst>
              <a:ext uri="{FF2B5EF4-FFF2-40B4-BE49-F238E27FC236}">
                <a16:creationId xmlns:a16="http://schemas.microsoft.com/office/drawing/2014/main" id="{CA7A3663-5D46-4598-A7D4-27EA40BAF9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38677" r="9701"/>
          <a:stretch/>
        </p:blipFill>
        <p:spPr>
          <a:xfrm>
            <a:off x="6972976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dat Christus aan het kruis de satan, de zonde en de dood heeft overwonnen.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wij alleen door Christus het kwaad kunnen weerstaan.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niet staande blijven, dan door Christus’ kracht.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In Adam slaaf geworden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Stelling: Als je zonder God leeft, ben je niet vrij.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Afbeelding met binnen, persoon, vasthouden, klein&#10;&#10;Automatisch gegenereerde beschrijving">
            <a:extLst>
              <a:ext uri="{FF2B5EF4-FFF2-40B4-BE49-F238E27FC236}">
                <a16:creationId xmlns:a16="http://schemas.microsoft.com/office/drawing/2014/main" id="{5F48E051-39AF-46A6-B10E-E83CF6D039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8036" t="79" r="30342" b="-79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kwaad in de wereld gebracht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er kwaad in de wereld?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olen, Auschwitz, Het Platform, Museum, Veiligheid">
            <a:extLst>
              <a:ext uri="{FF2B5EF4-FFF2-40B4-BE49-F238E27FC236}">
                <a16:creationId xmlns:a16="http://schemas.microsoft.com/office/drawing/2014/main" id="{0CA9FCD9-5B8E-47F7-B74A-B938332ED21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Christus’ overwinning aan het kruis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betekent het kruis van Christus voor de satan en het kwaad?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8" name="Picture 4" descr="Cross, Sunset, Sunrise, Hill, Sky, Sun, Crucifixion">
            <a:extLst>
              <a:ext uri="{FF2B5EF4-FFF2-40B4-BE49-F238E27FC236}">
                <a16:creationId xmlns:a16="http://schemas.microsoft.com/office/drawing/2014/main" id="{62E0A7D9-9B06-4964-B259-084175B178A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r="209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Christus bevrijdt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kan jij uit de macht van satan en de zonde verlost worden?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dat goed nieuws (evangelie)?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buiten, water, bruin, strand&#10;&#10;Automatisch gegenereerde beschrijving">
            <a:extLst>
              <a:ext uri="{FF2B5EF4-FFF2-40B4-BE49-F238E27FC236}">
                <a16:creationId xmlns:a16="http://schemas.microsoft.com/office/drawing/2014/main" id="{02854972-49DB-427B-9DBE-13F5F0B837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4990552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354</Words>
  <Application>Microsoft Office PowerPoint</Application>
  <PresentationFormat>Breedbeeld</PresentationFormat>
  <Paragraphs>50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ITC Officina Serif Std Book</vt:lpstr>
      <vt:lpstr>Segoe UI</vt:lpstr>
      <vt:lpstr>Leer Mij 18plus</vt:lpstr>
      <vt:lpstr>De betekenis van het kruis van Christus</vt:lpstr>
      <vt:lpstr>Opening</vt:lpstr>
      <vt:lpstr>Bijbelstudie</vt:lpstr>
      <vt:lpstr>Binnenkomer</vt:lpstr>
      <vt:lpstr>Doelen</vt:lpstr>
      <vt:lpstr>In Adam slaaf geworden</vt:lpstr>
      <vt:lpstr>Het kwaad in de wereld gebracht</vt:lpstr>
      <vt:lpstr>Christus’ overwinning aan het kruis</vt:lpstr>
      <vt:lpstr>Christus bevrijdt</vt:lpstr>
      <vt:lpstr>Afhankelijk van Christus</vt:lpstr>
      <vt:lpstr>Definitieve overwinning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13</cp:revision>
  <dcterms:created xsi:type="dcterms:W3CDTF">2020-07-27T08:23:56Z</dcterms:created>
  <dcterms:modified xsi:type="dcterms:W3CDTF">2020-09-15T06:37:29Z</dcterms:modified>
</cp:coreProperties>
</file>